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3.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0" r:id="rId2"/>
    <p:sldMasterId id="2147483700" r:id="rId3"/>
    <p:sldMasterId id="2147483713" r:id="rId4"/>
  </p:sldMasterIdLst>
  <p:notesMasterIdLst>
    <p:notesMasterId r:id="rId15"/>
  </p:notesMasterIdLst>
  <p:sldIdLst>
    <p:sldId id="256" r:id="rId5"/>
    <p:sldId id="259" r:id="rId6"/>
    <p:sldId id="258" r:id="rId7"/>
    <p:sldId id="283" r:id="rId8"/>
    <p:sldId id="260" r:id="rId9"/>
    <p:sldId id="261" r:id="rId10"/>
    <p:sldId id="262" r:id="rId11"/>
    <p:sldId id="263" r:id="rId12"/>
    <p:sldId id="264" r:id="rId13"/>
    <p:sldId id="282" r:id="rId14"/>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75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png>
</file>

<file path=ppt/media/image12.png>
</file>

<file path=ppt/media/image2.png>
</file>

<file path=ppt/media/image3.png>
</file>

<file path=ppt/media/image4.gif>
</file>

<file path=ppt/media/image5.pn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8"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pPr algn="ctr"/>
            <a:r>
              <a:rPr lang="es-ES" sz="4400" b="0" strike="noStrike" spc="-1">
                <a:solidFill>
                  <a:srgbClr val="000000"/>
                </a:solidFill>
                <a:latin typeface="Arial"/>
              </a:rPr>
              <a:t>Pulse para desplazar la diapositiva</a:t>
            </a:r>
          </a:p>
        </p:txBody>
      </p:sp>
      <p:sp>
        <p:nvSpPr>
          <p:cNvPr id="69"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pPr marL="216000" indent="-216000">
              <a:buNone/>
            </a:pPr>
            <a:r>
              <a:rPr lang="es-ES" sz="2000" b="0" strike="noStrike" spc="-1">
                <a:solidFill>
                  <a:srgbClr val="000000"/>
                </a:solidFill>
                <a:latin typeface="Arial"/>
              </a:rPr>
              <a:t>Pulse para editar el formato de las notas</a:t>
            </a:r>
          </a:p>
        </p:txBody>
      </p:sp>
      <p:sp>
        <p:nvSpPr>
          <p:cNvPr id="70"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pPr indent="0">
              <a:buNone/>
            </a:pPr>
            <a:r>
              <a:rPr lang="es-ES" sz="1400" b="0" strike="noStrike" spc="-1">
                <a:solidFill>
                  <a:srgbClr val="000000"/>
                </a:solidFill>
                <a:latin typeface="Times New Roman"/>
              </a:rPr>
              <a:t>&lt;cabecera&gt;</a:t>
            </a:r>
          </a:p>
        </p:txBody>
      </p:sp>
      <p:sp>
        <p:nvSpPr>
          <p:cNvPr id="71" name="PlaceHolder 4"/>
          <p:cNvSpPr>
            <a:spLocks noGrp="1"/>
          </p:cNvSpPr>
          <p:nvPr>
            <p:ph type="dt" idx="10"/>
          </p:nvPr>
        </p:nvSpPr>
        <p:spPr>
          <a:xfrm>
            <a:off x="4278960" y="0"/>
            <a:ext cx="3280680" cy="534240"/>
          </a:xfrm>
          <a:prstGeom prst="rect">
            <a:avLst/>
          </a:prstGeom>
          <a:noFill/>
          <a:ln w="0">
            <a:noFill/>
          </a:ln>
        </p:spPr>
        <p:txBody>
          <a:bodyPr lIns="0" tIns="0" rIns="0" bIns="0" anchor="t">
            <a:noAutofit/>
          </a:bodyPr>
          <a:lstStyle>
            <a:lvl1pPr indent="0" algn="r">
              <a:buNone/>
              <a:defRPr lang="es-ES" sz="1400" b="0" strike="noStrike" spc="-1">
                <a:solidFill>
                  <a:srgbClr val="000000"/>
                </a:solidFill>
                <a:latin typeface="Times New Roman"/>
              </a:defRPr>
            </a:lvl1pPr>
          </a:lstStyle>
          <a:p>
            <a:pPr indent="0" algn="r">
              <a:buNone/>
            </a:pPr>
            <a:r>
              <a:rPr lang="es-ES" sz="1400" b="0" strike="noStrike" spc="-1">
                <a:solidFill>
                  <a:srgbClr val="000000"/>
                </a:solidFill>
                <a:latin typeface="Times New Roman"/>
              </a:rPr>
              <a:t>&lt;fecha/hora&gt;</a:t>
            </a:r>
          </a:p>
        </p:txBody>
      </p:sp>
      <p:sp>
        <p:nvSpPr>
          <p:cNvPr id="72" name="PlaceHolder 5"/>
          <p:cNvSpPr>
            <a:spLocks noGrp="1"/>
          </p:cNvSpPr>
          <p:nvPr>
            <p:ph type="ftr" idx="11"/>
          </p:nvPr>
        </p:nvSpPr>
        <p:spPr>
          <a:xfrm>
            <a:off x="0" y="10157400"/>
            <a:ext cx="3280680" cy="534240"/>
          </a:xfrm>
          <a:prstGeom prst="rect">
            <a:avLst/>
          </a:prstGeom>
          <a:noFill/>
          <a:ln w="0">
            <a:noFill/>
          </a:ln>
        </p:spPr>
        <p:txBody>
          <a:bodyPr lIns="0" tIns="0" rIns="0" bIns="0" anchor="b">
            <a:noAutofit/>
          </a:bodyPr>
          <a:lstStyle>
            <a:lvl1pPr indent="0">
              <a:buNone/>
              <a:defRPr lang="es-ES" sz="1400" b="0" strike="noStrike" spc="-1">
                <a:solidFill>
                  <a:srgbClr val="000000"/>
                </a:solidFill>
                <a:latin typeface="Times New Roman"/>
              </a:defRPr>
            </a:lvl1pPr>
          </a:lstStyle>
          <a:p>
            <a:pPr indent="0">
              <a:buNone/>
            </a:pPr>
            <a:r>
              <a:rPr lang="es-ES" sz="1400" b="0" strike="noStrike" spc="-1">
                <a:solidFill>
                  <a:srgbClr val="000000"/>
                </a:solidFill>
                <a:latin typeface="Times New Roman"/>
              </a:rPr>
              <a:t>&lt;pie de página&gt;</a:t>
            </a:r>
          </a:p>
        </p:txBody>
      </p:sp>
      <p:sp>
        <p:nvSpPr>
          <p:cNvPr id="73" name="PlaceHolder 6"/>
          <p:cNvSpPr>
            <a:spLocks noGrp="1"/>
          </p:cNvSpPr>
          <p:nvPr>
            <p:ph type="sldNum" idx="12"/>
          </p:nvPr>
        </p:nvSpPr>
        <p:spPr>
          <a:xfrm>
            <a:off x="4278960" y="10157400"/>
            <a:ext cx="3280680" cy="534240"/>
          </a:xfrm>
          <a:prstGeom prst="rect">
            <a:avLst/>
          </a:prstGeom>
          <a:noFill/>
          <a:ln w="0">
            <a:noFill/>
          </a:ln>
        </p:spPr>
        <p:txBody>
          <a:bodyPr lIns="0" tIns="0" rIns="0" bIns="0" anchor="b">
            <a:noAutofit/>
          </a:bodyPr>
          <a:lstStyle>
            <a:lvl1pPr indent="0" algn="r">
              <a:buNone/>
              <a:defRPr lang="es-ES" sz="1400" b="0" strike="noStrike" spc="-1">
                <a:solidFill>
                  <a:srgbClr val="000000"/>
                </a:solidFill>
                <a:latin typeface="Times New Roman"/>
              </a:defRPr>
            </a:lvl1pPr>
          </a:lstStyle>
          <a:p>
            <a:pPr indent="0" algn="r">
              <a:buNone/>
            </a:pPr>
            <a:fld id="{54735B5C-3266-4E79-BD19-9212AE051EDD}" type="slidenum">
              <a:rPr lang="es-ES" sz="1400" b="0" strike="noStrike" spc="-1">
                <a:solidFill>
                  <a:srgbClr val="000000"/>
                </a:solidFill>
                <a:latin typeface="Times New Roman"/>
              </a:rPr>
              <a:t>‹Nº›</a:t>
            </a:fld>
            <a:endParaRPr lang="es-ES" sz="14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ab9339a0bb_0_0: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0" name="Google Shape;220;g2ab9339a0bb_0_0: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ab9339a0bb_0_8: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9" name="Google Shape;229;g2ab9339a0bb_0_8: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2ab9339a0bb_0_14: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6" name="Google Shape;236;g2ab9339a0bb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2ab9339a0bb_0_22: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7" name="Google Shape;247;g2ab9339a0bb_0_22: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ab9339a0bb_0_28: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4" name="Google Shape;254;g2ab9339a0bb_0_28:notes"/>
          <p:cNvSpPr>
            <a:spLocks noGrp="1" noRot="1" noChangeAspect="1"/>
          </p:cNvSpPr>
          <p:nvPr>
            <p:ph type="sldImg" idx="2"/>
          </p:nvPr>
        </p:nvSpPr>
        <p:spPr>
          <a:xfrm>
            <a:off x="1143208" y="685791"/>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2ab9339a0bb_0_44: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3" name="Google Shape;263;g2ab9339a0bb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2ab9339a0bb_0_36:notes"/>
          <p:cNvSpPr txBox="1">
            <a:spLocks noGrp="1"/>
          </p:cNvSpPr>
          <p:nvPr>
            <p:ph type="body" idx="1"/>
          </p:nvPr>
        </p:nvSpPr>
        <p:spPr>
          <a:xfrm>
            <a:off x="685784" y="4343396"/>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4" name="Google Shape;274;g2ab9339a0bb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Portada 1">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Title Content and 2 Content">
    <p:spTree>
      <p:nvGrpSpPr>
        <p:cNvPr id="1" name="Shape 111"/>
        <p:cNvGrpSpPr/>
        <p:nvPr/>
      </p:nvGrpSpPr>
      <p:grpSpPr>
        <a:xfrm>
          <a:off x="0" y="0"/>
          <a:ext cx="0" cy="0"/>
          <a:chOff x="0" y="0"/>
          <a:chExt cx="0" cy="0"/>
        </a:xfrm>
      </p:grpSpPr>
      <p:sp>
        <p:nvSpPr>
          <p:cNvPr id="112" name="Google Shape;112;p33"/>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3" name="Google Shape;113;p33"/>
          <p:cNvSpPr txBox="1">
            <a:spLocks noGrp="1"/>
          </p:cNvSpPr>
          <p:nvPr>
            <p:ph type="body" idx="1"/>
          </p:nvPr>
        </p:nvSpPr>
        <p:spPr>
          <a:xfrm>
            <a:off x="609480" y="1604520"/>
            <a:ext cx="5354400" cy="39776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14" name="Google Shape;114;p33"/>
          <p:cNvSpPr txBox="1">
            <a:spLocks noGrp="1"/>
          </p:cNvSpPr>
          <p:nvPr>
            <p:ph type="body" idx="2"/>
          </p:nvPr>
        </p:nvSpPr>
        <p:spPr>
          <a:xfrm>
            <a:off x="623196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15" name="Google Shape;115;p33"/>
          <p:cNvSpPr txBox="1">
            <a:spLocks noGrp="1"/>
          </p:cNvSpPr>
          <p:nvPr>
            <p:ph type="body" idx="3"/>
          </p:nvPr>
        </p:nvSpPr>
        <p:spPr>
          <a:xfrm>
            <a:off x="6231960" y="368208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16" name="Google Shape;116;p33"/>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17" name="Google Shape;117;p33"/>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118" name="Google Shape;118;p33"/>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28432272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itle, 2 Content over Content">
    <p:spTree>
      <p:nvGrpSpPr>
        <p:cNvPr id="1" name="Shape 119"/>
        <p:cNvGrpSpPr/>
        <p:nvPr/>
      </p:nvGrpSpPr>
      <p:grpSpPr>
        <a:xfrm>
          <a:off x="0" y="0"/>
          <a:ext cx="0" cy="0"/>
          <a:chOff x="0" y="0"/>
          <a:chExt cx="0" cy="0"/>
        </a:xfrm>
      </p:grpSpPr>
      <p:sp>
        <p:nvSpPr>
          <p:cNvPr id="120" name="Google Shape;120;p34"/>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1" name="Google Shape;121;p34"/>
          <p:cNvSpPr txBox="1">
            <a:spLocks noGrp="1"/>
          </p:cNvSpPr>
          <p:nvPr>
            <p:ph type="body" idx="1"/>
          </p:nvPr>
        </p:nvSpPr>
        <p:spPr>
          <a:xfrm>
            <a:off x="60948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22" name="Google Shape;122;p34"/>
          <p:cNvSpPr txBox="1">
            <a:spLocks noGrp="1"/>
          </p:cNvSpPr>
          <p:nvPr>
            <p:ph type="body" idx="2"/>
          </p:nvPr>
        </p:nvSpPr>
        <p:spPr>
          <a:xfrm>
            <a:off x="623196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23" name="Google Shape;123;p34"/>
          <p:cNvSpPr txBox="1">
            <a:spLocks noGrp="1"/>
          </p:cNvSpPr>
          <p:nvPr>
            <p:ph type="body" idx="3"/>
          </p:nvPr>
        </p:nvSpPr>
        <p:spPr>
          <a:xfrm>
            <a:off x="609480" y="3682080"/>
            <a:ext cx="10972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24" name="Google Shape;124;p34"/>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5" name="Google Shape;125;p34"/>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126" name="Google Shape;126;p34"/>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22341710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Content over Content" type="objOverTx">
  <p:cSld name="Title, Content over Content">
    <p:spTree>
      <p:nvGrpSpPr>
        <p:cNvPr id="1" name="Shape 127"/>
        <p:cNvGrpSpPr/>
        <p:nvPr/>
      </p:nvGrpSpPr>
      <p:grpSpPr>
        <a:xfrm>
          <a:off x="0" y="0"/>
          <a:ext cx="0" cy="0"/>
          <a:chOff x="0" y="0"/>
          <a:chExt cx="0" cy="0"/>
        </a:xfrm>
      </p:grpSpPr>
      <p:sp>
        <p:nvSpPr>
          <p:cNvPr id="128" name="Google Shape;128;p35"/>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29" name="Google Shape;129;p35"/>
          <p:cNvSpPr txBox="1">
            <a:spLocks noGrp="1"/>
          </p:cNvSpPr>
          <p:nvPr>
            <p:ph type="body" idx="1"/>
          </p:nvPr>
        </p:nvSpPr>
        <p:spPr>
          <a:xfrm>
            <a:off x="609480" y="1604520"/>
            <a:ext cx="10972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30" name="Google Shape;130;p35"/>
          <p:cNvSpPr txBox="1">
            <a:spLocks noGrp="1"/>
          </p:cNvSpPr>
          <p:nvPr>
            <p:ph type="body" idx="2"/>
          </p:nvPr>
        </p:nvSpPr>
        <p:spPr>
          <a:xfrm>
            <a:off x="609480" y="3682080"/>
            <a:ext cx="10972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31" name="Google Shape;131;p35"/>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2" name="Google Shape;132;p35"/>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133" name="Google Shape;133;p35"/>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77052789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4 Content" type="fourObj">
  <p:cSld name="Title, 4 Content">
    <p:spTree>
      <p:nvGrpSpPr>
        <p:cNvPr id="1" name="Shape 134"/>
        <p:cNvGrpSpPr/>
        <p:nvPr/>
      </p:nvGrpSpPr>
      <p:grpSpPr>
        <a:xfrm>
          <a:off x="0" y="0"/>
          <a:ext cx="0" cy="0"/>
          <a:chOff x="0" y="0"/>
          <a:chExt cx="0" cy="0"/>
        </a:xfrm>
      </p:grpSpPr>
      <p:sp>
        <p:nvSpPr>
          <p:cNvPr id="135" name="Google Shape;135;p36"/>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36" name="Google Shape;136;p36"/>
          <p:cNvSpPr txBox="1">
            <a:spLocks noGrp="1"/>
          </p:cNvSpPr>
          <p:nvPr>
            <p:ph type="body" idx="1"/>
          </p:nvPr>
        </p:nvSpPr>
        <p:spPr>
          <a:xfrm>
            <a:off x="60948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37" name="Google Shape;137;p36"/>
          <p:cNvSpPr txBox="1">
            <a:spLocks noGrp="1"/>
          </p:cNvSpPr>
          <p:nvPr>
            <p:ph type="body" idx="2"/>
          </p:nvPr>
        </p:nvSpPr>
        <p:spPr>
          <a:xfrm>
            <a:off x="623196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38" name="Google Shape;138;p36"/>
          <p:cNvSpPr txBox="1">
            <a:spLocks noGrp="1"/>
          </p:cNvSpPr>
          <p:nvPr>
            <p:ph type="body" idx="3"/>
          </p:nvPr>
        </p:nvSpPr>
        <p:spPr>
          <a:xfrm>
            <a:off x="609480" y="368208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39" name="Google Shape;139;p36"/>
          <p:cNvSpPr txBox="1">
            <a:spLocks noGrp="1"/>
          </p:cNvSpPr>
          <p:nvPr>
            <p:ph type="body" idx="4"/>
          </p:nvPr>
        </p:nvSpPr>
        <p:spPr>
          <a:xfrm>
            <a:off x="6231960" y="368208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40" name="Google Shape;140;p36"/>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1" name="Google Shape;141;p36"/>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142" name="Google Shape;142;p36"/>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9008025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143"/>
        <p:cNvGrpSpPr/>
        <p:nvPr/>
      </p:nvGrpSpPr>
      <p:grpSpPr>
        <a:xfrm>
          <a:off x="0" y="0"/>
          <a:ext cx="0" cy="0"/>
          <a:chOff x="0" y="0"/>
          <a:chExt cx="0" cy="0"/>
        </a:xfrm>
      </p:grpSpPr>
      <p:sp>
        <p:nvSpPr>
          <p:cNvPr id="144" name="Google Shape;144;p37"/>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45" name="Google Shape;145;p37"/>
          <p:cNvSpPr txBox="1">
            <a:spLocks noGrp="1"/>
          </p:cNvSpPr>
          <p:nvPr>
            <p:ph type="body" idx="1"/>
          </p:nvPr>
        </p:nvSpPr>
        <p:spPr>
          <a:xfrm>
            <a:off x="609480" y="160452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46" name="Google Shape;146;p37"/>
          <p:cNvSpPr txBox="1">
            <a:spLocks noGrp="1"/>
          </p:cNvSpPr>
          <p:nvPr>
            <p:ph type="body" idx="2"/>
          </p:nvPr>
        </p:nvSpPr>
        <p:spPr>
          <a:xfrm>
            <a:off x="4319640" y="160452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47" name="Google Shape;147;p37"/>
          <p:cNvSpPr txBox="1">
            <a:spLocks noGrp="1"/>
          </p:cNvSpPr>
          <p:nvPr>
            <p:ph type="body" idx="3"/>
          </p:nvPr>
        </p:nvSpPr>
        <p:spPr>
          <a:xfrm>
            <a:off x="8029800" y="160452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48" name="Google Shape;148;p37"/>
          <p:cNvSpPr txBox="1">
            <a:spLocks noGrp="1"/>
          </p:cNvSpPr>
          <p:nvPr>
            <p:ph type="body" idx="4"/>
          </p:nvPr>
        </p:nvSpPr>
        <p:spPr>
          <a:xfrm>
            <a:off x="609480" y="368208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49" name="Google Shape;149;p37"/>
          <p:cNvSpPr txBox="1">
            <a:spLocks noGrp="1"/>
          </p:cNvSpPr>
          <p:nvPr>
            <p:ph type="body" idx="5"/>
          </p:nvPr>
        </p:nvSpPr>
        <p:spPr>
          <a:xfrm>
            <a:off x="4319640" y="368208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50" name="Google Shape;150;p37"/>
          <p:cNvSpPr txBox="1">
            <a:spLocks noGrp="1"/>
          </p:cNvSpPr>
          <p:nvPr>
            <p:ph type="body" idx="6"/>
          </p:nvPr>
        </p:nvSpPr>
        <p:spPr>
          <a:xfrm>
            <a:off x="8029800" y="368208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51" name="Google Shape;151;p37"/>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52" name="Google Shape;152;p37"/>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153" name="Google Shape;153;p37"/>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35002839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Content" type="obj">
  <p:cSld name="Title, Content">
    <p:spTree>
      <p:nvGrpSpPr>
        <p:cNvPr id="1" name="Shape 16"/>
        <p:cNvGrpSpPr/>
        <p:nvPr/>
      </p:nvGrpSpPr>
      <p:grpSpPr>
        <a:xfrm>
          <a:off x="0" y="0"/>
          <a:ext cx="0" cy="0"/>
          <a:chOff x="0" y="0"/>
          <a:chExt cx="0" cy="0"/>
        </a:xfrm>
      </p:grpSpPr>
      <p:sp>
        <p:nvSpPr>
          <p:cNvPr id="17" name="Google Shape;17;p9"/>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8" name="Google Shape;18;p9"/>
          <p:cNvSpPr txBox="1">
            <a:spLocks noGrp="1"/>
          </p:cNvSpPr>
          <p:nvPr>
            <p:ph type="body" idx="1"/>
          </p:nvPr>
        </p:nvSpPr>
        <p:spPr>
          <a:xfrm>
            <a:off x="609480" y="1604520"/>
            <a:ext cx="10972400" cy="39776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185652286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19"/>
        <p:cNvGrpSpPr/>
        <p:nvPr/>
      </p:nvGrpSpPr>
      <p:grpSpPr>
        <a:xfrm>
          <a:off x="0" y="0"/>
          <a:ext cx="0" cy="0"/>
          <a:chOff x="0" y="0"/>
          <a:chExt cx="0" cy="0"/>
        </a:xfrm>
      </p:grpSpPr>
    </p:spTree>
    <p:extLst>
      <p:ext uri="{BB962C8B-B14F-4D97-AF65-F5344CB8AC3E}">
        <p14:creationId xmlns:p14="http://schemas.microsoft.com/office/powerpoint/2010/main" val="21290408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Slide" type="tx">
  <p:cSld name="Title Slide">
    <p:spTree>
      <p:nvGrpSpPr>
        <p:cNvPr id="1" name="Shape 20"/>
        <p:cNvGrpSpPr/>
        <p:nvPr/>
      </p:nvGrpSpPr>
      <p:grpSpPr>
        <a:xfrm>
          <a:off x="0" y="0"/>
          <a:ext cx="0" cy="0"/>
          <a:chOff x="0" y="0"/>
          <a:chExt cx="0" cy="0"/>
        </a:xfrm>
      </p:grpSpPr>
      <p:sp>
        <p:nvSpPr>
          <p:cNvPr id="21" name="Google Shape;21;p17"/>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2" name="Google Shape;22;p17"/>
          <p:cNvSpPr txBox="1">
            <a:spLocks noGrp="1"/>
          </p:cNvSpPr>
          <p:nvPr>
            <p:ph type="subTitle" idx="1"/>
          </p:nvPr>
        </p:nvSpPr>
        <p:spPr>
          <a:xfrm>
            <a:off x="609480" y="1604520"/>
            <a:ext cx="10972400" cy="3977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40266490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2 Content" type="twoObj">
  <p:cSld name="Title, 2 Content">
    <p:spTree>
      <p:nvGrpSpPr>
        <p:cNvPr id="1" name="Shape 23"/>
        <p:cNvGrpSpPr/>
        <p:nvPr/>
      </p:nvGrpSpPr>
      <p:grpSpPr>
        <a:xfrm>
          <a:off x="0" y="0"/>
          <a:ext cx="0" cy="0"/>
          <a:chOff x="0" y="0"/>
          <a:chExt cx="0" cy="0"/>
        </a:xfrm>
      </p:grpSpPr>
      <p:sp>
        <p:nvSpPr>
          <p:cNvPr id="24" name="Google Shape;24;p18"/>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25" name="Google Shape;25;p18"/>
          <p:cNvSpPr txBox="1">
            <a:spLocks noGrp="1"/>
          </p:cNvSpPr>
          <p:nvPr>
            <p:ph type="body" idx="1"/>
          </p:nvPr>
        </p:nvSpPr>
        <p:spPr>
          <a:xfrm>
            <a:off x="609480" y="1604520"/>
            <a:ext cx="5354400" cy="39776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26" name="Google Shape;26;p18"/>
          <p:cNvSpPr txBox="1">
            <a:spLocks noGrp="1"/>
          </p:cNvSpPr>
          <p:nvPr>
            <p:ph type="body" idx="2"/>
          </p:nvPr>
        </p:nvSpPr>
        <p:spPr>
          <a:xfrm>
            <a:off x="6231960" y="1604520"/>
            <a:ext cx="5354400" cy="39776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108581605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7"/>
        <p:cNvGrpSpPr/>
        <p:nvPr/>
      </p:nvGrpSpPr>
      <p:grpSpPr>
        <a:xfrm>
          <a:off x="0" y="0"/>
          <a:ext cx="0" cy="0"/>
          <a:chOff x="0" y="0"/>
          <a:chExt cx="0" cy="0"/>
        </a:xfrm>
      </p:grpSpPr>
      <p:sp>
        <p:nvSpPr>
          <p:cNvPr id="28" name="Google Shape;28;p19"/>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2298928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Separata 01 | Título + Subtítulo 1 3 1 1">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entered Text" type="objOnly">
  <p:cSld name="Centered Text">
    <p:spTree>
      <p:nvGrpSpPr>
        <p:cNvPr id="1" name="Shape 29"/>
        <p:cNvGrpSpPr/>
        <p:nvPr/>
      </p:nvGrpSpPr>
      <p:grpSpPr>
        <a:xfrm>
          <a:off x="0" y="0"/>
          <a:ext cx="0" cy="0"/>
          <a:chOff x="0" y="0"/>
          <a:chExt cx="0" cy="0"/>
        </a:xfrm>
      </p:grpSpPr>
      <p:sp>
        <p:nvSpPr>
          <p:cNvPr id="30" name="Google Shape;30;p20"/>
          <p:cNvSpPr txBox="1">
            <a:spLocks noGrp="1"/>
          </p:cNvSpPr>
          <p:nvPr>
            <p:ph type="subTitle" idx="1"/>
          </p:nvPr>
        </p:nvSpPr>
        <p:spPr>
          <a:xfrm>
            <a:off x="609480" y="273600"/>
            <a:ext cx="10972400" cy="5308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42788370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itle, 2 Content and Content">
    <p:spTree>
      <p:nvGrpSpPr>
        <p:cNvPr id="1" name="Shape 31"/>
        <p:cNvGrpSpPr/>
        <p:nvPr/>
      </p:nvGrpSpPr>
      <p:grpSpPr>
        <a:xfrm>
          <a:off x="0" y="0"/>
          <a:ext cx="0" cy="0"/>
          <a:chOff x="0" y="0"/>
          <a:chExt cx="0" cy="0"/>
        </a:xfrm>
      </p:grpSpPr>
      <p:sp>
        <p:nvSpPr>
          <p:cNvPr id="32" name="Google Shape;32;p21"/>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3" name="Google Shape;33;p21"/>
          <p:cNvSpPr txBox="1">
            <a:spLocks noGrp="1"/>
          </p:cNvSpPr>
          <p:nvPr>
            <p:ph type="body" idx="1"/>
          </p:nvPr>
        </p:nvSpPr>
        <p:spPr>
          <a:xfrm>
            <a:off x="60948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34" name="Google Shape;34;p21"/>
          <p:cNvSpPr txBox="1">
            <a:spLocks noGrp="1"/>
          </p:cNvSpPr>
          <p:nvPr>
            <p:ph type="body" idx="2"/>
          </p:nvPr>
        </p:nvSpPr>
        <p:spPr>
          <a:xfrm>
            <a:off x="6231960" y="1604520"/>
            <a:ext cx="5354400" cy="39776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35" name="Google Shape;35;p21"/>
          <p:cNvSpPr txBox="1">
            <a:spLocks noGrp="1"/>
          </p:cNvSpPr>
          <p:nvPr>
            <p:ph type="body" idx="3"/>
          </p:nvPr>
        </p:nvSpPr>
        <p:spPr>
          <a:xfrm>
            <a:off x="609480" y="368208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757334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Title Content and 2 Content">
    <p:spTree>
      <p:nvGrpSpPr>
        <p:cNvPr id="1" name="Shape 36"/>
        <p:cNvGrpSpPr/>
        <p:nvPr/>
      </p:nvGrpSpPr>
      <p:grpSpPr>
        <a:xfrm>
          <a:off x="0" y="0"/>
          <a:ext cx="0" cy="0"/>
          <a:chOff x="0" y="0"/>
          <a:chExt cx="0" cy="0"/>
        </a:xfrm>
      </p:grpSpPr>
      <p:sp>
        <p:nvSpPr>
          <p:cNvPr id="37" name="Google Shape;37;p22"/>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38" name="Google Shape;38;p22"/>
          <p:cNvSpPr txBox="1">
            <a:spLocks noGrp="1"/>
          </p:cNvSpPr>
          <p:nvPr>
            <p:ph type="body" idx="1"/>
          </p:nvPr>
        </p:nvSpPr>
        <p:spPr>
          <a:xfrm>
            <a:off x="609480" y="1604520"/>
            <a:ext cx="5354400" cy="39776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39" name="Google Shape;39;p22"/>
          <p:cNvSpPr txBox="1">
            <a:spLocks noGrp="1"/>
          </p:cNvSpPr>
          <p:nvPr>
            <p:ph type="body" idx="2"/>
          </p:nvPr>
        </p:nvSpPr>
        <p:spPr>
          <a:xfrm>
            <a:off x="623196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40" name="Google Shape;40;p22"/>
          <p:cNvSpPr txBox="1">
            <a:spLocks noGrp="1"/>
          </p:cNvSpPr>
          <p:nvPr>
            <p:ph type="body" idx="3"/>
          </p:nvPr>
        </p:nvSpPr>
        <p:spPr>
          <a:xfrm>
            <a:off x="6231960" y="368208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209938590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itle, 2 Content over Content">
    <p:spTree>
      <p:nvGrpSpPr>
        <p:cNvPr id="1" name="Shape 41"/>
        <p:cNvGrpSpPr/>
        <p:nvPr/>
      </p:nvGrpSpPr>
      <p:grpSpPr>
        <a:xfrm>
          <a:off x="0" y="0"/>
          <a:ext cx="0" cy="0"/>
          <a:chOff x="0" y="0"/>
          <a:chExt cx="0" cy="0"/>
        </a:xfrm>
      </p:grpSpPr>
      <p:sp>
        <p:nvSpPr>
          <p:cNvPr id="42" name="Google Shape;42;p23"/>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3" name="Google Shape;43;p23"/>
          <p:cNvSpPr txBox="1">
            <a:spLocks noGrp="1"/>
          </p:cNvSpPr>
          <p:nvPr>
            <p:ph type="body" idx="1"/>
          </p:nvPr>
        </p:nvSpPr>
        <p:spPr>
          <a:xfrm>
            <a:off x="60948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44" name="Google Shape;44;p23"/>
          <p:cNvSpPr txBox="1">
            <a:spLocks noGrp="1"/>
          </p:cNvSpPr>
          <p:nvPr>
            <p:ph type="body" idx="2"/>
          </p:nvPr>
        </p:nvSpPr>
        <p:spPr>
          <a:xfrm>
            <a:off x="623196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45" name="Google Shape;45;p23"/>
          <p:cNvSpPr txBox="1">
            <a:spLocks noGrp="1"/>
          </p:cNvSpPr>
          <p:nvPr>
            <p:ph type="body" idx="3"/>
          </p:nvPr>
        </p:nvSpPr>
        <p:spPr>
          <a:xfrm>
            <a:off x="609480" y="3682080"/>
            <a:ext cx="10972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20137580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Content over Content" type="objOverTx">
  <p:cSld name="Title, Content over Content">
    <p:spTree>
      <p:nvGrpSpPr>
        <p:cNvPr id="1" name="Shape 46"/>
        <p:cNvGrpSpPr/>
        <p:nvPr/>
      </p:nvGrpSpPr>
      <p:grpSpPr>
        <a:xfrm>
          <a:off x="0" y="0"/>
          <a:ext cx="0" cy="0"/>
          <a:chOff x="0" y="0"/>
          <a:chExt cx="0" cy="0"/>
        </a:xfrm>
      </p:grpSpPr>
      <p:sp>
        <p:nvSpPr>
          <p:cNvPr id="47" name="Google Shape;47;p24"/>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48" name="Google Shape;48;p24"/>
          <p:cNvSpPr txBox="1">
            <a:spLocks noGrp="1"/>
          </p:cNvSpPr>
          <p:nvPr>
            <p:ph type="body" idx="1"/>
          </p:nvPr>
        </p:nvSpPr>
        <p:spPr>
          <a:xfrm>
            <a:off x="609480" y="1604520"/>
            <a:ext cx="10972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49" name="Google Shape;49;p24"/>
          <p:cNvSpPr txBox="1">
            <a:spLocks noGrp="1"/>
          </p:cNvSpPr>
          <p:nvPr>
            <p:ph type="body" idx="2"/>
          </p:nvPr>
        </p:nvSpPr>
        <p:spPr>
          <a:xfrm>
            <a:off x="609480" y="3682080"/>
            <a:ext cx="10972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342483879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4 Content" type="fourObj">
  <p:cSld name="Title, 4 Content">
    <p:spTree>
      <p:nvGrpSpPr>
        <p:cNvPr id="1" name="Shape 50"/>
        <p:cNvGrpSpPr/>
        <p:nvPr/>
      </p:nvGrpSpPr>
      <p:grpSpPr>
        <a:xfrm>
          <a:off x="0" y="0"/>
          <a:ext cx="0" cy="0"/>
          <a:chOff x="0" y="0"/>
          <a:chExt cx="0" cy="0"/>
        </a:xfrm>
      </p:grpSpPr>
      <p:sp>
        <p:nvSpPr>
          <p:cNvPr id="51" name="Google Shape;51;p25"/>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2" name="Google Shape;52;p25"/>
          <p:cNvSpPr txBox="1">
            <a:spLocks noGrp="1"/>
          </p:cNvSpPr>
          <p:nvPr>
            <p:ph type="body" idx="1"/>
          </p:nvPr>
        </p:nvSpPr>
        <p:spPr>
          <a:xfrm>
            <a:off x="60948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53" name="Google Shape;53;p25"/>
          <p:cNvSpPr txBox="1">
            <a:spLocks noGrp="1"/>
          </p:cNvSpPr>
          <p:nvPr>
            <p:ph type="body" idx="2"/>
          </p:nvPr>
        </p:nvSpPr>
        <p:spPr>
          <a:xfrm>
            <a:off x="623196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54" name="Google Shape;54;p25"/>
          <p:cNvSpPr txBox="1">
            <a:spLocks noGrp="1"/>
          </p:cNvSpPr>
          <p:nvPr>
            <p:ph type="body" idx="3"/>
          </p:nvPr>
        </p:nvSpPr>
        <p:spPr>
          <a:xfrm>
            <a:off x="609480" y="368208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55" name="Google Shape;55;p25"/>
          <p:cNvSpPr txBox="1">
            <a:spLocks noGrp="1"/>
          </p:cNvSpPr>
          <p:nvPr>
            <p:ph type="body" idx="4"/>
          </p:nvPr>
        </p:nvSpPr>
        <p:spPr>
          <a:xfrm>
            <a:off x="6231960" y="368208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3821924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56"/>
        <p:cNvGrpSpPr/>
        <p:nvPr/>
      </p:nvGrpSpPr>
      <p:grpSpPr>
        <a:xfrm>
          <a:off x="0" y="0"/>
          <a:ext cx="0" cy="0"/>
          <a:chOff x="0" y="0"/>
          <a:chExt cx="0" cy="0"/>
        </a:xfrm>
      </p:grpSpPr>
      <p:sp>
        <p:nvSpPr>
          <p:cNvPr id="57" name="Google Shape;57;p26"/>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58" name="Google Shape;58;p26"/>
          <p:cNvSpPr txBox="1">
            <a:spLocks noGrp="1"/>
          </p:cNvSpPr>
          <p:nvPr>
            <p:ph type="body" idx="1"/>
          </p:nvPr>
        </p:nvSpPr>
        <p:spPr>
          <a:xfrm>
            <a:off x="609480" y="160452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59" name="Google Shape;59;p26"/>
          <p:cNvSpPr txBox="1">
            <a:spLocks noGrp="1"/>
          </p:cNvSpPr>
          <p:nvPr>
            <p:ph type="body" idx="2"/>
          </p:nvPr>
        </p:nvSpPr>
        <p:spPr>
          <a:xfrm>
            <a:off x="4319640" y="160452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60" name="Google Shape;60;p26"/>
          <p:cNvSpPr txBox="1">
            <a:spLocks noGrp="1"/>
          </p:cNvSpPr>
          <p:nvPr>
            <p:ph type="body" idx="3"/>
          </p:nvPr>
        </p:nvSpPr>
        <p:spPr>
          <a:xfrm>
            <a:off x="8029800" y="160452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61" name="Google Shape;61;p26"/>
          <p:cNvSpPr txBox="1">
            <a:spLocks noGrp="1"/>
          </p:cNvSpPr>
          <p:nvPr>
            <p:ph type="body" idx="4"/>
          </p:nvPr>
        </p:nvSpPr>
        <p:spPr>
          <a:xfrm>
            <a:off x="609480" y="368208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62" name="Google Shape;62;p26"/>
          <p:cNvSpPr txBox="1">
            <a:spLocks noGrp="1"/>
          </p:cNvSpPr>
          <p:nvPr>
            <p:ph type="body" idx="5"/>
          </p:nvPr>
        </p:nvSpPr>
        <p:spPr>
          <a:xfrm>
            <a:off x="4319640" y="368208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63" name="Google Shape;63;p26"/>
          <p:cNvSpPr txBox="1">
            <a:spLocks noGrp="1"/>
          </p:cNvSpPr>
          <p:nvPr>
            <p:ph type="body" idx="6"/>
          </p:nvPr>
        </p:nvSpPr>
        <p:spPr>
          <a:xfrm>
            <a:off x="8029800" y="3682080"/>
            <a:ext cx="35332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2744581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Slide" type="blank">
  <p:cSld name="Blank Slide">
    <p:spTree>
      <p:nvGrpSpPr>
        <p:cNvPr id="1" name="Shape 70"/>
        <p:cNvGrpSpPr/>
        <p:nvPr/>
      </p:nvGrpSpPr>
      <p:grpSpPr>
        <a:xfrm>
          <a:off x="0" y="0"/>
          <a:ext cx="0" cy="0"/>
          <a:chOff x="0" y="0"/>
          <a:chExt cx="0" cy="0"/>
        </a:xfrm>
      </p:grpSpPr>
      <p:sp>
        <p:nvSpPr>
          <p:cNvPr id="71" name="Google Shape;71;p12"/>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2" name="Google Shape;72;p12"/>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73" name="Google Shape;73;p12"/>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3807169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Slide" type="tx">
  <p:cSld name="Title Slide">
    <p:spTree>
      <p:nvGrpSpPr>
        <p:cNvPr id="1" name="Shape 74"/>
        <p:cNvGrpSpPr/>
        <p:nvPr/>
      </p:nvGrpSpPr>
      <p:grpSpPr>
        <a:xfrm>
          <a:off x="0" y="0"/>
          <a:ext cx="0" cy="0"/>
          <a:chOff x="0" y="0"/>
          <a:chExt cx="0" cy="0"/>
        </a:xfrm>
      </p:grpSpPr>
      <p:sp>
        <p:nvSpPr>
          <p:cNvPr id="75" name="Google Shape;75;p27"/>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6" name="Google Shape;76;p27"/>
          <p:cNvSpPr txBox="1">
            <a:spLocks noGrp="1"/>
          </p:cNvSpPr>
          <p:nvPr>
            <p:ph type="subTitle" idx="1"/>
          </p:nvPr>
        </p:nvSpPr>
        <p:spPr>
          <a:xfrm>
            <a:off x="609480" y="1604520"/>
            <a:ext cx="10972400" cy="39776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7" name="Google Shape;77;p27"/>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78" name="Google Shape;78;p27"/>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79" name="Google Shape;79;p27"/>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1544856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Content" type="obj">
  <p:cSld name="Title, Content">
    <p:spTree>
      <p:nvGrpSpPr>
        <p:cNvPr id="1" name="Shape 80"/>
        <p:cNvGrpSpPr/>
        <p:nvPr/>
      </p:nvGrpSpPr>
      <p:grpSpPr>
        <a:xfrm>
          <a:off x="0" y="0"/>
          <a:ext cx="0" cy="0"/>
          <a:chOff x="0" y="0"/>
          <a:chExt cx="0" cy="0"/>
        </a:xfrm>
      </p:grpSpPr>
      <p:sp>
        <p:nvSpPr>
          <p:cNvPr id="81" name="Google Shape;81;p28"/>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2" name="Google Shape;82;p28"/>
          <p:cNvSpPr txBox="1">
            <a:spLocks noGrp="1"/>
          </p:cNvSpPr>
          <p:nvPr>
            <p:ph type="body" idx="1"/>
          </p:nvPr>
        </p:nvSpPr>
        <p:spPr>
          <a:xfrm>
            <a:off x="609480" y="1604520"/>
            <a:ext cx="10972400" cy="39776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83" name="Google Shape;83;p28"/>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4" name="Google Shape;84;p28"/>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85" name="Google Shape;85;p28"/>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4154975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2 Content" type="twoObj">
  <p:cSld name="Title, 2 Content">
    <p:spTree>
      <p:nvGrpSpPr>
        <p:cNvPr id="1" name="Shape 86"/>
        <p:cNvGrpSpPr/>
        <p:nvPr/>
      </p:nvGrpSpPr>
      <p:grpSpPr>
        <a:xfrm>
          <a:off x="0" y="0"/>
          <a:ext cx="0" cy="0"/>
          <a:chOff x="0" y="0"/>
          <a:chExt cx="0" cy="0"/>
        </a:xfrm>
      </p:grpSpPr>
      <p:sp>
        <p:nvSpPr>
          <p:cNvPr id="87" name="Google Shape;87;p29"/>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88" name="Google Shape;88;p29"/>
          <p:cNvSpPr txBox="1">
            <a:spLocks noGrp="1"/>
          </p:cNvSpPr>
          <p:nvPr>
            <p:ph type="body" idx="1"/>
          </p:nvPr>
        </p:nvSpPr>
        <p:spPr>
          <a:xfrm>
            <a:off x="609480" y="1604520"/>
            <a:ext cx="5354400" cy="39776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89" name="Google Shape;89;p29"/>
          <p:cNvSpPr txBox="1">
            <a:spLocks noGrp="1"/>
          </p:cNvSpPr>
          <p:nvPr>
            <p:ph type="body" idx="2"/>
          </p:nvPr>
        </p:nvSpPr>
        <p:spPr>
          <a:xfrm>
            <a:off x="6231960" y="1604520"/>
            <a:ext cx="5354400" cy="39776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90" name="Google Shape;90;p29"/>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1" name="Google Shape;91;p29"/>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92" name="Google Shape;92;p29"/>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3641137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93"/>
        <p:cNvGrpSpPr/>
        <p:nvPr/>
      </p:nvGrpSpPr>
      <p:grpSpPr>
        <a:xfrm>
          <a:off x="0" y="0"/>
          <a:ext cx="0" cy="0"/>
          <a:chOff x="0" y="0"/>
          <a:chExt cx="0" cy="0"/>
        </a:xfrm>
      </p:grpSpPr>
      <p:sp>
        <p:nvSpPr>
          <p:cNvPr id="94" name="Google Shape;94;p30"/>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5" name="Google Shape;95;p30"/>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96" name="Google Shape;96;p30"/>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97" name="Google Shape;97;p30"/>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1318910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entered Text" type="objOnly">
  <p:cSld name="Centered Text">
    <p:spTree>
      <p:nvGrpSpPr>
        <p:cNvPr id="1" name="Shape 98"/>
        <p:cNvGrpSpPr/>
        <p:nvPr/>
      </p:nvGrpSpPr>
      <p:grpSpPr>
        <a:xfrm>
          <a:off x="0" y="0"/>
          <a:ext cx="0" cy="0"/>
          <a:chOff x="0" y="0"/>
          <a:chExt cx="0" cy="0"/>
        </a:xfrm>
      </p:grpSpPr>
      <p:sp>
        <p:nvSpPr>
          <p:cNvPr id="99" name="Google Shape;99;p31"/>
          <p:cNvSpPr txBox="1">
            <a:spLocks noGrp="1"/>
          </p:cNvSpPr>
          <p:nvPr>
            <p:ph type="subTitle" idx="1"/>
          </p:nvPr>
        </p:nvSpPr>
        <p:spPr>
          <a:xfrm>
            <a:off x="609480" y="273600"/>
            <a:ext cx="10972400" cy="53080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0" name="Google Shape;100;p31"/>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1" name="Google Shape;101;p31"/>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102" name="Google Shape;102;p31"/>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33113376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itle, 2 Content and Content">
    <p:spTree>
      <p:nvGrpSpPr>
        <p:cNvPr id="1" name="Shape 103"/>
        <p:cNvGrpSpPr/>
        <p:nvPr/>
      </p:nvGrpSpPr>
      <p:grpSpPr>
        <a:xfrm>
          <a:off x="0" y="0"/>
          <a:ext cx="0" cy="0"/>
          <a:chOff x="0" y="0"/>
          <a:chExt cx="0" cy="0"/>
        </a:xfrm>
      </p:grpSpPr>
      <p:sp>
        <p:nvSpPr>
          <p:cNvPr id="104" name="Google Shape;104;p32"/>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5" name="Google Shape;105;p32"/>
          <p:cNvSpPr txBox="1">
            <a:spLocks noGrp="1"/>
          </p:cNvSpPr>
          <p:nvPr>
            <p:ph type="body" idx="1"/>
          </p:nvPr>
        </p:nvSpPr>
        <p:spPr>
          <a:xfrm>
            <a:off x="609480" y="160452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06" name="Google Shape;106;p32"/>
          <p:cNvSpPr txBox="1">
            <a:spLocks noGrp="1"/>
          </p:cNvSpPr>
          <p:nvPr>
            <p:ph type="body" idx="2"/>
          </p:nvPr>
        </p:nvSpPr>
        <p:spPr>
          <a:xfrm>
            <a:off x="6231960" y="1604520"/>
            <a:ext cx="5354400" cy="39776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07" name="Google Shape;107;p32"/>
          <p:cNvSpPr txBox="1">
            <a:spLocks noGrp="1"/>
          </p:cNvSpPr>
          <p:nvPr>
            <p:ph type="body" idx="3"/>
          </p:nvPr>
        </p:nvSpPr>
        <p:spPr>
          <a:xfrm>
            <a:off x="609480" y="3682080"/>
            <a:ext cx="5354400" cy="1896800"/>
          </a:xfrm>
          <a:prstGeom prst="rect">
            <a:avLst/>
          </a:prstGeom>
          <a:noFill/>
          <a:ln>
            <a:noFill/>
          </a:ln>
        </p:spPr>
        <p:txBody>
          <a:bodyPr spcFirstLastPara="1" wrap="square" lIns="0" tIns="0" rIns="0" bIns="0" anchor="t" anchorCtr="0">
            <a:normAutofit/>
          </a:bodyPr>
          <a:lstStyle>
            <a:lvl1pPr marL="609585" lvl="0" indent="-304792" algn="l">
              <a:lnSpc>
                <a:spcPct val="100000"/>
              </a:lnSpc>
              <a:spcBef>
                <a:spcPts val="0"/>
              </a:spcBef>
              <a:spcAft>
                <a:spcPts val="0"/>
              </a:spcAft>
              <a:buSzPts val="1100"/>
              <a:buNone/>
              <a:defRPr/>
            </a:lvl1pPr>
            <a:lvl2pPr marL="1219170" lvl="1" indent="-304792" algn="l">
              <a:lnSpc>
                <a:spcPct val="100000"/>
              </a:lnSpc>
              <a:spcBef>
                <a:spcPts val="0"/>
              </a:spcBef>
              <a:spcAft>
                <a:spcPts val="0"/>
              </a:spcAft>
              <a:buSzPts val="1100"/>
              <a:buNone/>
              <a:defRPr/>
            </a:lvl2pPr>
            <a:lvl3pPr marL="1828754" lvl="2" indent="-304792" algn="l">
              <a:lnSpc>
                <a:spcPct val="100000"/>
              </a:lnSpc>
              <a:spcBef>
                <a:spcPts val="0"/>
              </a:spcBef>
              <a:spcAft>
                <a:spcPts val="0"/>
              </a:spcAft>
              <a:buSzPts val="1100"/>
              <a:buNone/>
              <a:defRPr/>
            </a:lvl3pPr>
            <a:lvl4pPr marL="2438339" lvl="3" indent="-304792" algn="l">
              <a:lnSpc>
                <a:spcPct val="100000"/>
              </a:lnSpc>
              <a:spcBef>
                <a:spcPts val="0"/>
              </a:spcBef>
              <a:spcAft>
                <a:spcPts val="0"/>
              </a:spcAft>
              <a:buSzPts val="1100"/>
              <a:buNone/>
              <a:defRPr/>
            </a:lvl4pPr>
            <a:lvl5pPr marL="3047924" lvl="4" indent="-304792" algn="l">
              <a:lnSpc>
                <a:spcPct val="100000"/>
              </a:lnSpc>
              <a:spcBef>
                <a:spcPts val="0"/>
              </a:spcBef>
              <a:spcAft>
                <a:spcPts val="0"/>
              </a:spcAft>
              <a:buSzPts val="1100"/>
              <a:buNone/>
              <a:defRPr/>
            </a:lvl5pPr>
            <a:lvl6pPr marL="3657509" lvl="5" indent="-304792" algn="l">
              <a:lnSpc>
                <a:spcPct val="100000"/>
              </a:lnSpc>
              <a:spcBef>
                <a:spcPts val="0"/>
              </a:spcBef>
              <a:spcAft>
                <a:spcPts val="0"/>
              </a:spcAft>
              <a:buSzPts val="1100"/>
              <a:buNone/>
              <a:defRPr/>
            </a:lvl6pPr>
            <a:lvl7pPr marL="4267093" lvl="6" indent="-304792" algn="l">
              <a:lnSpc>
                <a:spcPct val="100000"/>
              </a:lnSpc>
              <a:spcBef>
                <a:spcPts val="0"/>
              </a:spcBef>
              <a:spcAft>
                <a:spcPts val="0"/>
              </a:spcAft>
              <a:buSzPts val="1100"/>
              <a:buNone/>
              <a:defRPr/>
            </a:lvl7pPr>
            <a:lvl8pPr marL="4876678" lvl="7" indent="-304792" algn="l">
              <a:lnSpc>
                <a:spcPct val="100000"/>
              </a:lnSpc>
              <a:spcBef>
                <a:spcPts val="0"/>
              </a:spcBef>
              <a:spcAft>
                <a:spcPts val="0"/>
              </a:spcAft>
              <a:buSzPts val="1100"/>
              <a:buNone/>
              <a:defRPr/>
            </a:lvl8pPr>
            <a:lvl9pPr marL="5486263" lvl="8" indent="-304792" algn="l">
              <a:lnSpc>
                <a:spcPct val="100000"/>
              </a:lnSpc>
              <a:spcBef>
                <a:spcPts val="0"/>
              </a:spcBef>
              <a:spcAft>
                <a:spcPts val="0"/>
              </a:spcAft>
              <a:buSzPts val="1100"/>
              <a:buNone/>
              <a:defRPr/>
            </a:lvl9pPr>
          </a:lstStyle>
          <a:p>
            <a:endParaRPr/>
          </a:p>
        </p:txBody>
      </p:sp>
      <p:sp>
        <p:nvSpPr>
          <p:cNvPr id="108" name="Google Shape;108;p32"/>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
        <p:nvSpPr>
          <p:cNvPr id="109" name="Google Shape;109;p32"/>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p>
        </p:txBody>
      </p:sp>
      <p:sp>
        <p:nvSpPr>
          <p:cNvPr id="110" name="Google Shape;110;p32"/>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a:endParaRPr/>
          </a:p>
        </p:txBody>
      </p:sp>
    </p:spTree>
    <p:extLst>
      <p:ext uri="{BB962C8B-B14F-4D97-AF65-F5344CB8AC3E}">
        <p14:creationId xmlns:p14="http://schemas.microsoft.com/office/powerpoint/2010/main" val="382404660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theme" Target="../theme/theme2.xml"/><Relationship Id="rId1" Type="http://schemas.openxmlformats.org/officeDocument/2006/relationships/slideLayout" Target="../slideLayouts/slideLayout2.xml"/><Relationship Id="rId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theme" Target="../theme/theme3.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theme" Target="../theme/theme4.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image" Target="../media/image5.png"/><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image" Target="../media/image4.gi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3"/>
          <a:stretch/>
        </a:blipFill>
        <a:effectLst/>
      </p:bgPr>
    </p:bg>
    <p:spTree>
      <p:nvGrpSpPr>
        <p:cNvPr id="1" name=""/>
        <p:cNvGrpSpPr/>
        <p:nvPr/>
      </p:nvGrpSpPr>
      <p:grpSpPr>
        <a:xfrm>
          <a:off x="0" y="0"/>
          <a:ext cx="0" cy="0"/>
          <a:chOff x="0" y="0"/>
          <a:chExt cx="0" cy="0"/>
        </a:xfrm>
      </p:grpSpPr>
      <p:pic>
        <p:nvPicPr>
          <p:cNvPr id="3" name="Google Shape;14;p22"/>
          <p:cNvPicPr/>
          <p:nvPr/>
        </p:nvPicPr>
        <p:blipFill>
          <a:blip r:embed="rId4"/>
          <a:stretch/>
        </p:blipFill>
        <p:spPr>
          <a:xfrm>
            <a:off x="9734040" y="2502720"/>
            <a:ext cx="1496520" cy="1851120"/>
          </a:xfrm>
          <a:prstGeom prst="rect">
            <a:avLst/>
          </a:prstGeom>
          <a:ln w="0">
            <a:noFill/>
          </a:ln>
        </p:spPr>
      </p:pic>
      <p:sp>
        <p:nvSpPr>
          <p:cNvPr id="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s-ES" sz="4400" b="0" strike="noStrike" spc="-1">
                <a:solidFill>
                  <a:srgbClr val="FFFFFF"/>
                </a:solidFill>
                <a:latin typeface="Arial"/>
              </a:rPr>
              <a:t>Pulse para editar el formato del texto de título</a:t>
            </a:r>
          </a:p>
        </p:txBody>
      </p:sp>
      <p:sp>
        <p:nvSpPr>
          <p:cNvPr id="2"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es-ES" sz="3200" b="0" strike="noStrike" spc="-1">
                <a:solidFill>
                  <a:srgbClr val="FFFFFF"/>
                </a:solidFill>
                <a:latin typeface="Arial"/>
              </a:rPr>
              <a:t>Pulse para editar el formato de texto del esquema</a:t>
            </a:r>
          </a:p>
          <a:p>
            <a:pPr marL="864000" lvl="1" indent="-324000">
              <a:spcBef>
                <a:spcPts val="1134"/>
              </a:spcBef>
              <a:buClr>
                <a:srgbClr val="FFFFFF"/>
              </a:buClr>
              <a:buSzPct val="75000"/>
              <a:buFont typeface="Symbol" charset="2"/>
              <a:buChar char=""/>
            </a:pPr>
            <a:r>
              <a:rPr lang="es-ES" sz="2800" b="0" strike="noStrike" spc="-1">
                <a:solidFill>
                  <a:srgbClr val="FFFFFF"/>
                </a:solidFill>
                <a:latin typeface="Arial"/>
              </a:rPr>
              <a:t>Segundo nivel del esquema</a:t>
            </a:r>
          </a:p>
          <a:p>
            <a:pPr marL="1296000" lvl="2" indent="-288000">
              <a:spcBef>
                <a:spcPts val="850"/>
              </a:spcBef>
              <a:buClr>
                <a:srgbClr val="FFFFFF"/>
              </a:buClr>
              <a:buSzPct val="45000"/>
              <a:buFont typeface="Wingdings" charset="2"/>
              <a:buChar char=""/>
            </a:pPr>
            <a:r>
              <a:rPr lang="es-ES" sz="2400" b="0" strike="noStrike" spc="-1">
                <a:solidFill>
                  <a:srgbClr val="FFFFFF"/>
                </a:solidFill>
                <a:latin typeface="Arial"/>
              </a:rPr>
              <a:t>Tercer nivel del esquema</a:t>
            </a:r>
          </a:p>
          <a:p>
            <a:pPr marL="1728000" lvl="3" indent="-216000">
              <a:spcBef>
                <a:spcPts val="567"/>
              </a:spcBef>
              <a:buClr>
                <a:srgbClr val="FFFFFF"/>
              </a:buClr>
              <a:buSzPct val="75000"/>
              <a:buFont typeface="Symbol" charset="2"/>
              <a:buChar char=""/>
            </a:pPr>
            <a:r>
              <a:rPr lang="es-ES" sz="2000" b="0" strike="noStrike" spc="-1">
                <a:solidFill>
                  <a:srgbClr val="FFFFFF"/>
                </a:solidFill>
                <a:latin typeface="Arial"/>
              </a:rPr>
              <a:t>Cuarto nivel del esquema</a:t>
            </a:r>
          </a:p>
          <a:p>
            <a:pPr marL="2160000" lvl="4" indent="-216000">
              <a:spcBef>
                <a:spcPts val="283"/>
              </a:spcBef>
              <a:buClr>
                <a:srgbClr val="FFFFFF"/>
              </a:buClr>
              <a:buSzPct val="45000"/>
              <a:buFont typeface="Wingdings" charset="2"/>
              <a:buChar char=""/>
            </a:pPr>
            <a:r>
              <a:rPr lang="es-ES" sz="2000" b="0" strike="noStrike" spc="-1">
                <a:solidFill>
                  <a:srgbClr val="FFFFFF"/>
                </a:solidFill>
                <a:latin typeface="Arial"/>
              </a:rPr>
              <a:t>Quinto nivel del esquema</a:t>
            </a:r>
          </a:p>
          <a:p>
            <a:pPr marL="2592000" lvl="5" indent="-216000">
              <a:spcBef>
                <a:spcPts val="283"/>
              </a:spcBef>
              <a:buClr>
                <a:srgbClr val="FFFFFF"/>
              </a:buClr>
              <a:buSzPct val="45000"/>
              <a:buFont typeface="Wingdings" charset="2"/>
              <a:buChar char=""/>
            </a:pPr>
            <a:r>
              <a:rPr lang="es-ES" sz="2000" b="0" strike="noStrike" spc="-1">
                <a:solidFill>
                  <a:srgbClr val="FFFFFF"/>
                </a:solidFill>
                <a:latin typeface="Arial"/>
              </a:rPr>
              <a:t>Sexto nivel del esquema</a:t>
            </a:r>
          </a:p>
          <a:p>
            <a:pPr marL="3024000" lvl="6" indent="-216000">
              <a:spcBef>
                <a:spcPts val="283"/>
              </a:spcBef>
              <a:buClr>
                <a:srgbClr val="FFFFFF"/>
              </a:buClr>
              <a:buSzPct val="45000"/>
              <a:buFont typeface="Wingdings" charset="2"/>
              <a:buChar char=""/>
            </a:pPr>
            <a:r>
              <a:rPr lang="es-ES" sz="2000" b="0" strike="noStrike" spc="-1">
                <a:solidFill>
                  <a:srgbClr val="FFFFFF"/>
                </a:solidFill>
                <a:latin typeface="Arial"/>
              </a:rPr>
              <a:t>Séptimo nivel del esquema</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6" name="Google Shape;16;p23"/>
          <p:cNvPicPr/>
          <p:nvPr/>
        </p:nvPicPr>
        <p:blipFill>
          <a:blip r:embed="rId3">
            <a:alphaModFix amt="17000"/>
          </a:blip>
          <a:stretch/>
        </p:blipFill>
        <p:spPr>
          <a:xfrm rot="5400000">
            <a:off x="8136720" y="1628280"/>
            <a:ext cx="6088320" cy="4383720"/>
          </a:xfrm>
          <a:prstGeom prst="rect">
            <a:avLst/>
          </a:prstGeom>
          <a:ln w="0">
            <a:noFill/>
          </a:ln>
        </p:spPr>
      </p:pic>
      <p:sp>
        <p:nvSpPr>
          <p:cNvPr id="17" name="Google Shape;18;p23"/>
          <p:cNvSpPr/>
          <p:nvPr/>
        </p:nvSpPr>
        <p:spPr>
          <a:xfrm>
            <a:off x="-950760" y="2008440"/>
            <a:ext cx="4080240" cy="4025160"/>
          </a:xfrm>
          <a:prstGeom prst="ellipse">
            <a:avLst/>
          </a:prstGeom>
          <a:solidFill>
            <a:schemeClr val="accent3"/>
          </a:solidFill>
          <a:ln w="9525">
            <a:solidFill>
              <a:srgbClr val="3B3B3B"/>
            </a:solidFill>
            <a:round/>
          </a:ln>
        </p:spPr>
        <p:style>
          <a:lnRef idx="0">
            <a:scrgbClr r="0" g="0" b="0"/>
          </a:lnRef>
          <a:fillRef idx="0">
            <a:scrgbClr r="0" g="0" b="0"/>
          </a:fillRef>
          <a:effectRef idx="0">
            <a:scrgbClr r="0" g="0" b="0"/>
          </a:effectRef>
          <a:fontRef idx="minor"/>
        </p:style>
        <p:txBody>
          <a:bodyPr lIns="90000" tIns="91440" rIns="90000" bIns="91440" anchor="ctr">
            <a:noAutofit/>
          </a:bodyPr>
          <a:lstStyle/>
          <a:p>
            <a:pPr>
              <a:lnSpc>
                <a:spcPct val="100000"/>
              </a:lnSpc>
              <a:tabLst>
                <a:tab pos="0" algn="l"/>
              </a:tabLst>
            </a:pPr>
            <a:endParaRPr lang="es-ES" sz="1400" b="0" strike="noStrike" spc="-1">
              <a:solidFill>
                <a:srgbClr val="FFFFFF"/>
              </a:solidFill>
              <a:latin typeface="Arial"/>
            </a:endParaRPr>
          </a:p>
        </p:txBody>
      </p:sp>
      <p:pic>
        <p:nvPicPr>
          <p:cNvPr id="18" name="Google Shape;20;p23"/>
          <p:cNvPicPr/>
          <p:nvPr/>
        </p:nvPicPr>
        <p:blipFill>
          <a:blip r:embed="rId4"/>
          <a:stretch/>
        </p:blipFill>
        <p:spPr>
          <a:xfrm>
            <a:off x="960120" y="960120"/>
            <a:ext cx="538560" cy="666360"/>
          </a:xfrm>
          <a:prstGeom prst="rect">
            <a:avLst/>
          </a:prstGeom>
          <a:ln w="0">
            <a:noFill/>
          </a:ln>
        </p:spPr>
      </p:pic>
      <p:sp>
        <p:nvSpPr>
          <p:cNvPr id="1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pPr indent="0" algn="ctr">
              <a:buNone/>
            </a:pPr>
            <a:r>
              <a:rPr lang="es-ES" sz="4400" b="0" strike="noStrike" spc="-1">
                <a:solidFill>
                  <a:srgbClr val="FFFFFF"/>
                </a:solidFill>
                <a:latin typeface="Arial"/>
              </a:rPr>
              <a:t>Pulse para editar el formato del texto de título</a:t>
            </a:r>
          </a:p>
        </p:txBody>
      </p:sp>
      <p:sp>
        <p:nvSpPr>
          <p:cNvPr id="20" name="PlaceHolder 2"/>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es-ES" sz="3200" b="0" strike="noStrike" spc="-1">
                <a:solidFill>
                  <a:srgbClr val="FFFFFF"/>
                </a:solidFill>
                <a:latin typeface="Arial"/>
              </a:rPr>
              <a:t>Pulse para editar el formato de texto del esquema</a:t>
            </a:r>
          </a:p>
          <a:p>
            <a:pPr marL="864000" lvl="1" indent="-324000">
              <a:spcBef>
                <a:spcPts val="1134"/>
              </a:spcBef>
              <a:buClr>
                <a:srgbClr val="FFFFFF"/>
              </a:buClr>
              <a:buSzPct val="75000"/>
              <a:buFont typeface="Symbol" charset="2"/>
              <a:buChar char=""/>
            </a:pPr>
            <a:r>
              <a:rPr lang="es-ES" sz="2800" b="0" strike="noStrike" spc="-1">
                <a:solidFill>
                  <a:srgbClr val="FFFFFF"/>
                </a:solidFill>
                <a:latin typeface="Arial"/>
              </a:rPr>
              <a:t>Segundo nivel del esquema</a:t>
            </a:r>
          </a:p>
          <a:p>
            <a:pPr marL="1296000" lvl="2" indent="-288000">
              <a:spcBef>
                <a:spcPts val="850"/>
              </a:spcBef>
              <a:buClr>
                <a:srgbClr val="FFFFFF"/>
              </a:buClr>
              <a:buSzPct val="45000"/>
              <a:buFont typeface="Wingdings" charset="2"/>
              <a:buChar char=""/>
            </a:pPr>
            <a:r>
              <a:rPr lang="es-ES" sz="2400" b="0" strike="noStrike" spc="-1">
                <a:solidFill>
                  <a:srgbClr val="FFFFFF"/>
                </a:solidFill>
                <a:latin typeface="Arial"/>
              </a:rPr>
              <a:t>Tercer nivel del esquema</a:t>
            </a:r>
          </a:p>
          <a:p>
            <a:pPr marL="1728000" lvl="3" indent="-216000">
              <a:spcBef>
                <a:spcPts val="567"/>
              </a:spcBef>
              <a:buClr>
                <a:srgbClr val="FFFFFF"/>
              </a:buClr>
              <a:buSzPct val="75000"/>
              <a:buFont typeface="Symbol" charset="2"/>
              <a:buChar char=""/>
            </a:pPr>
            <a:r>
              <a:rPr lang="es-ES" sz="2000" b="0" strike="noStrike" spc="-1">
                <a:solidFill>
                  <a:srgbClr val="FFFFFF"/>
                </a:solidFill>
                <a:latin typeface="Arial"/>
              </a:rPr>
              <a:t>Cuarto nivel del esquema</a:t>
            </a:r>
          </a:p>
          <a:p>
            <a:pPr marL="2160000" lvl="4" indent="-216000">
              <a:spcBef>
                <a:spcPts val="283"/>
              </a:spcBef>
              <a:buClr>
                <a:srgbClr val="FFFFFF"/>
              </a:buClr>
              <a:buSzPct val="45000"/>
              <a:buFont typeface="Wingdings" charset="2"/>
              <a:buChar char=""/>
            </a:pPr>
            <a:r>
              <a:rPr lang="es-ES" sz="2000" b="0" strike="noStrike" spc="-1">
                <a:solidFill>
                  <a:srgbClr val="FFFFFF"/>
                </a:solidFill>
                <a:latin typeface="Arial"/>
              </a:rPr>
              <a:t>Quinto nivel del esquema</a:t>
            </a:r>
          </a:p>
          <a:p>
            <a:pPr marL="2592000" lvl="5" indent="-216000">
              <a:spcBef>
                <a:spcPts val="283"/>
              </a:spcBef>
              <a:buClr>
                <a:srgbClr val="FFFFFF"/>
              </a:buClr>
              <a:buSzPct val="45000"/>
              <a:buFont typeface="Wingdings" charset="2"/>
              <a:buChar char=""/>
            </a:pPr>
            <a:r>
              <a:rPr lang="es-ES" sz="2000" b="0" strike="noStrike" spc="-1">
                <a:solidFill>
                  <a:srgbClr val="FFFFFF"/>
                </a:solidFill>
                <a:latin typeface="Arial"/>
              </a:rPr>
              <a:t>Sexto nivel del esquema</a:t>
            </a:r>
          </a:p>
          <a:p>
            <a:pPr marL="3024000" lvl="6" indent="-216000">
              <a:spcBef>
                <a:spcPts val="283"/>
              </a:spcBef>
              <a:buClr>
                <a:srgbClr val="FFFFFF"/>
              </a:buClr>
              <a:buSzPct val="45000"/>
              <a:buFont typeface="Wingdings" charset="2"/>
              <a:buChar char=""/>
            </a:pPr>
            <a:r>
              <a:rPr lang="es-ES" sz="2000" b="0" strike="noStrike" spc="-1">
                <a:solidFill>
                  <a:srgbClr val="FFFFFF"/>
                </a:solidFill>
                <a:latin typeface="Arial"/>
              </a:rPr>
              <a:t>Séptimo nivel del esquema</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4"/>
        <p:cNvGrpSpPr/>
        <p:nvPr/>
      </p:nvGrpSpPr>
      <p:grpSpPr>
        <a:xfrm>
          <a:off x="0" y="0"/>
          <a:ext cx="0" cy="0"/>
          <a:chOff x="0" y="0"/>
          <a:chExt cx="0" cy="0"/>
        </a:xfrm>
      </p:grpSpPr>
      <p:sp>
        <p:nvSpPr>
          <p:cNvPr id="65" name="Google Shape;65;p11"/>
          <p:cNvSpPr txBox="1">
            <a:spLocks noGrp="1"/>
          </p:cNvSpPr>
          <p:nvPr>
            <p:ph type="ftr" idx="11"/>
          </p:nvPr>
        </p:nvSpPr>
        <p:spPr>
          <a:xfrm>
            <a:off x="4038480" y="6356520"/>
            <a:ext cx="4114400" cy="364000"/>
          </a:xfrm>
          <a:prstGeom prst="rect">
            <a:avLst/>
          </a:prstGeom>
          <a:noFill/>
          <a:ln>
            <a:noFill/>
          </a:ln>
        </p:spPr>
        <p:txBody>
          <a:bodyPr spcFirstLastPara="1" wrap="square" lIns="67500" tIns="33750" rIns="67500" bIns="33750" anchor="ctr" anchorCtr="0">
            <a:noAutofit/>
          </a:bodyPr>
          <a:lstStyle>
            <a:lvl1pPr marR="0" lvl="0" algn="ctr" rtl="0">
              <a:lnSpc>
                <a:spcPct val="100000"/>
              </a:lnSpc>
              <a:spcBef>
                <a:spcPts val="0"/>
              </a:spcBef>
              <a:spcAft>
                <a:spcPts val="0"/>
              </a:spcAft>
              <a:buClr>
                <a:srgbClr val="000000"/>
              </a:buClr>
              <a:buSzPts val="1100"/>
              <a:buFont typeface="Times New Roman"/>
              <a:buNone/>
              <a:defRPr sz="1467"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9pPr>
          </a:lstStyle>
          <a:p>
            <a:endParaRPr/>
          </a:p>
        </p:txBody>
      </p:sp>
      <p:sp>
        <p:nvSpPr>
          <p:cNvPr id="66" name="Google Shape;66;p11"/>
          <p:cNvSpPr txBox="1">
            <a:spLocks noGrp="1"/>
          </p:cNvSpPr>
          <p:nvPr>
            <p:ph type="sldNum" idx="12"/>
          </p:nvPr>
        </p:nvSpPr>
        <p:spPr>
          <a:xfrm>
            <a:off x="8610480" y="6356520"/>
            <a:ext cx="2742800" cy="364000"/>
          </a:xfrm>
          <a:prstGeom prst="rect">
            <a:avLst/>
          </a:prstGeom>
          <a:noFill/>
          <a:ln>
            <a:noFill/>
          </a:ln>
        </p:spPr>
        <p:txBody>
          <a:bodyPr spcFirstLastPara="1" wrap="square" lIns="67500" tIns="33750" rIns="67500" bIns="33750" anchor="ctr" anchorCtr="0">
            <a:noAutofit/>
          </a:bodyPr>
          <a:lstStyle>
            <a:lvl1pPr marL="0" marR="0" lvl="0" indent="0" algn="r" rtl="0">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1pPr>
            <a:lvl2pPr marL="0" marR="0" lvl="1" indent="0" algn="r" rtl="0">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2pPr>
            <a:lvl3pPr marL="0" marR="0" lvl="2" indent="0" algn="r" rtl="0">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3pPr>
            <a:lvl4pPr marL="0" marR="0" lvl="3" indent="0" algn="r" rtl="0">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4pPr>
            <a:lvl5pPr marL="0" marR="0" lvl="4" indent="0" algn="r" rtl="0">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5pPr>
            <a:lvl6pPr marL="0" marR="0" lvl="5" indent="0" algn="r" rtl="0">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6pPr>
            <a:lvl7pPr marL="0" marR="0" lvl="6" indent="0" algn="r" rtl="0">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7pPr>
            <a:lvl8pPr marL="0" marR="0" lvl="7" indent="0" algn="r" rtl="0">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8pPr>
            <a:lvl9pPr marL="0" marR="0" lvl="8" indent="0" algn="r" rtl="0">
              <a:lnSpc>
                <a:spcPct val="100000"/>
              </a:lnSpc>
              <a:spcBef>
                <a:spcPts val="0"/>
              </a:spcBef>
              <a:spcAft>
                <a:spcPts val="0"/>
              </a:spcAft>
              <a:buClr>
                <a:srgbClr val="8B8B8B"/>
              </a:buClr>
              <a:buSzPts val="900"/>
              <a:buFont typeface="Calibri"/>
              <a:buNone/>
              <a:defRPr sz="1200" b="0" i="0" u="none" strike="noStrike" cap="none">
                <a:solidFill>
                  <a:srgbClr val="8B8B8B"/>
                </a:solidFill>
                <a:latin typeface="Calibri"/>
                <a:ea typeface="Calibri"/>
                <a:cs typeface="Calibri"/>
                <a:sym typeface="Calibri"/>
              </a:defRPr>
            </a:lvl9pPr>
          </a:lstStyle>
          <a:p>
            <a:fld id="{00000000-1234-1234-1234-123412341234}" type="slidenum">
              <a:rPr lang="es-ES" smtClean="0"/>
              <a:pPr/>
              <a:t>‹Nº›</a:t>
            </a:fld>
            <a:endParaRPr lang="es-ES">
              <a:latin typeface="Times New Roman"/>
              <a:ea typeface="Times New Roman"/>
              <a:cs typeface="Times New Roman"/>
              <a:sym typeface="Times New Roman"/>
            </a:endParaRPr>
          </a:p>
        </p:txBody>
      </p:sp>
      <p:sp>
        <p:nvSpPr>
          <p:cNvPr id="67" name="Google Shape;67;p11"/>
          <p:cNvSpPr txBox="1">
            <a:spLocks noGrp="1"/>
          </p:cNvSpPr>
          <p:nvPr>
            <p:ph type="dt" idx="10"/>
          </p:nvPr>
        </p:nvSpPr>
        <p:spPr>
          <a:xfrm>
            <a:off x="838080" y="6356520"/>
            <a:ext cx="2742800" cy="364000"/>
          </a:xfrm>
          <a:prstGeom prst="rect">
            <a:avLst/>
          </a:prstGeom>
          <a:noFill/>
          <a:ln>
            <a:noFill/>
          </a:ln>
        </p:spPr>
        <p:txBody>
          <a:bodyPr spcFirstLastPara="1" wrap="square" lIns="67500" tIns="33750" rIns="67500" bIns="33750" anchor="ctr" anchorCtr="0">
            <a:noAutofit/>
          </a:bodyPr>
          <a:lstStyle>
            <a:lvl1pPr marR="0" lvl="0" algn="l" rtl="0">
              <a:lnSpc>
                <a:spcPct val="100000"/>
              </a:lnSpc>
              <a:spcBef>
                <a:spcPts val="0"/>
              </a:spcBef>
              <a:spcAft>
                <a:spcPts val="0"/>
              </a:spcAft>
              <a:buClr>
                <a:srgbClr val="000000"/>
              </a:buClr>
              <a:buSzPts val="1100"/>
              <a:buFont typeface="Times New Roman"/>
              <a:buNone/>
              <a:defRPr sz="1467" b="0" i="0" u="none" strike="noStrike" cap="none">
                <a:solidFill>
                  <a:srgbClr val="000000"/>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867" b="0" i="0" u="none" strike="noStrike" cap="none">
                <a:solidFill>
                  <a:srgbClr val="000000"/>
                </a:solidFill>
                <a:latin typeface="Arial"/>
                <a:ea typeface="Arial"/>
                <a:cs typeface="Arial"/>
                <a:sym typeface="Arial"/>
              </a:defRPr>
            </a:lvl9pPr>
          </a:lstStyle>
          <a:p>
            <a:endParaRPr/>
          </a:p>
        </p:txBody>
      </p:sp>
      <p:sp>
        <p:nvSpPr>
          <p:cNvPr id="68" name="Google Shape;68;p11"/>
          <p:cNvSpPr txBox="1">
            <a:spLocks noGrp="1"/>
          </p:cNvSpPr>
          <p:nvPr>
            <p:ph type="title"/>
          </p:nvPr>
        </p:nvSpPr>
        <p:spPr>
          <a:xfrm>
            <a:off x="609480" y="273600"/>
            <a:ext cx="10972400" cy="11448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69" name="Google Shape;69;p11"/>
          <p:cNvSpPr txBox="1">
            <a:spLocks noGrp="1"/>
          </p:cNvSpPr>
          <p:nvPr>
            <p:ph type="body" idx="1"/>
          </p:nvPr>
        </p:nvSpPr>
        <p:spPr>
          <a:xfrm>
            <a:off x="609480" y="1604520"/>
            <a:ext cx="10972400" cy="3977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143514952"/>
      </p:ext>
    </p:extLst>
  </p:cSld>
  <p:clrMap bg1="lt1" tx1="dk1" bg2="dk2" tx2="lt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8"/>
          <p:cNvSpPr/>
          <p:nvPr/>
        </p:nvSpPr>
        <p:spPr>
          <a:xfrm>
            <a:off x="430200" y="744480"/>
            <a:ext cx="8519600" cy="2051600"/>
          </a:xfrm>
          <a:prstGeom prst="rect">
            <a:avLst/>
          </a:prstGeom>
          <a:noFill/>
          <a:ln>
            <a:noFill/>
          </a:ln>
        </p:spPr>
        <p:txBody>
          <a:bodyPr spcFirstLastPara="1" wrap="square" lIns="91433" tIns="91433" rIns="91433" bIns="91433"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sp>
        <p:nvSpPr>
          <p:cNvPr id="7" name="Google Shape;7;p8"/>
          <p:cNvSpPr/>
          <p:nvPr/>
        </p:nvSpPr>
        <p:spPr>
          <a:xfrm>
            <a:off x="430200" y="2834280"/>
            <a:ext cx="8519600" cy="791600"/>
          </a:xfrm>
          <a:prstGeom prst="rect">
            <a:avLst/>
          </a:prstGeom>
          <a:noFill/>
          <a:ln>
            <a:noFill/>
          </a:ln>
        </p:spPr>
        <p:txBody>
          <a:bodyPr spcFirstLastPara="1" wrap="square" lIns="91433" tIns="91433" rIns="91433" bIns="91433"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867" b="0" i="0" u="none" strike="noStrike" cap="none">
              <a:solidFill>
                <a:srgbClr val="000000"/>
              </a:solidFill>
              <a:latin typeface="Arial"/>
              <a:ea typeface="Arial"/>
              <a:cs typeface="Arial"/>
              <a:sym typeface="Arial"/>
            </a:endParaRPr>
          </a:p>
        </p:txBody>
      </p:sp>
      <p:pic>
        <p:nvPicPr>
          <p:cNvPr id="8" name="Google Shape;8;p8"/>
          <p:cNvPicPr preferRelativeResize="0"/>
          <p:nvPr/>
        </p:nvPicPr>
        <p:blipFill rotWithShape="1">
          <a:blip r:embed="rId14">
            <a:alphaModFix/>
          </a:blip>
          <a:srcRect/>
          <a:stretch/>
        </p:blipFill>
        <p:spPr>
          <a:xfrm>
            <a:off x="0" y="0"/>
            <a:ext cx="12311283" cy="6857280"/>
          </a:xfrm>
          <a:prstGeom prst="rect">
            <a:avLst/>
          </a:prstGeom>
          <a:noFill/>
          <a:ln>
            <a:noFill/>
          </a:ln>
        </p:spPr>
      </p:pic>
      <p:grpSp>
        <p:nvGrpSpPr>
          <p:cNvPr id="9" name="Google Shape;9;p8"/>
          <p:cNvGrpSpPr/>
          <p:nvPr/>
        </p:nvGrpSpPr>
        <p:grpSpPr>
          <a:xfrm>
            <a:off x="470880" y="288720"/>
            <a:ext cx="2518080" cy="520200"/>
            <a:chOff x="470880" y="288720"/>
            <a:chExt cx="2518080" cy="520200"/>
          </a:xfrm>
        </p:grpSpPr>
        <p:pic>
          <p:nvPicPr>
            <p:cNvPr id="10" name="Google Shape;10;p8"/>
            <p:cNvPicPr preferRelativeResize="0"/>
            <p:nvPr/>
          </p:nvPicPr>
          <p:blipFill rotWithShape="1">
            <a:blip r:embed="rId15">
              <a:alphaModFix/>
            </a:blip>
            <a:srcRect/>
            <a:stretch/>
          </p:blipFill>
          <p:spPr>
            <a:xfrm>
              <a:off x="470880" y="355320"/>
              <a:ext cx="322560" cy="399240"/>
            </a:xfrm>
            <a:prstGeom prst="rect">
              <a:avLst/>
            </a:prstGeom>
            <a:noFill/>
            <a:ln>
              <a:noFill/>
            </a:ln>
          </p:spPr>
        </p:pic>
        <p:sp>
          <p:nvSpPr>
            <p:cNvPr id="11" name="Google Shape;11;p8"/>
            <p:cNvSpPr/>
            <p:nvPr/>
          </p:nvSpPr>
          <p:spPr>
            <a:xfrm>
              <a:off x="785160" y="288720"/>
              <a:ext cx="2203800" cy="520200"/>
            </a:xfrm>
            <a:prstGeom prst="rect">
              <a:avLst/>
            </a:prstGeom>
            <a:noFill/>
            <a:ln>
              <a:noFill/>
            </a:ln>
          </p:spPr>
          <p:txBody>
            <a:bodyPr spcFirstLastPara="1" wrap="square" lIns="91525" tIns="45625" rIns="91525" bIns="45625"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s" sz="2667" b="1" i="0" u="none" strike="noStrike" cap="none">
                  <a:solidFill>
                    <a:srgbClr val="FFFFFF"/>
                  </a:solidFill>
                  <a:latin typeface="Ubuntu"/>
                  <a:ea typeface="Ubuntu"/>
                  <a:cs typeface="Ubuntu"/>
                  <a:sym typeface="Ubuntu"/>
                </a:rPr>
                <a:t>World</a:t>
              </a:r>
              <a:r>
                <a:rPr lang="es" sz="2667" b="1" i="0" u="none" strike="noStrike" cap="none">
                  <a:solidFill>
                    <a:srgbClr val="C00000"/>
                  </a:solidFill>
                  <a:latin typeface="Ubuntu"/>
                  <a:ea typeface="Ubuntu"/>
                  <a:cs typeface="Ubuntu"/>
                  <a:sym typeface="Ubuntu"/>
                </a:rPr>
                <a:t>.</a:t>
              </a:r>
              <a:endParaRPr sz="2667" b="0" i="0" u="none" strike="noStrike" cap="none">
                <a:solidFill>
                  <a:srgbClr val="000000"/>
                </a:solidFill>
                <a:latin typeface="Arial"/>
                <a:ea typeface="Arial"/>
                <a:cs typeface="Arial"/>
                <a:sym typeface="Arial"/>
              </a:endParaRPr>
            </a:p>
          </p:txBody>
        </p:sp>
      </p:grpSp>
      <p:sp>
        <p:nvSpPr>
          <p:cNvPr id="12" name="Google Shape;12;p8"/>
          <p:cNvSpPr/>
          <p:nvPr/>
        </p:nvSpPr>
        <p:spPr>
          <a:xfrm>
            <a:off x="7080840" y="288720"/>
            <a:ext cx="4646400" cy="1925600"/>
          </a:xfrm>
          <a:prstGeom prst="rect">
            <a:avLst/>
          </a:prstGeom>
          <a:noFill/>
          <a:ln>
            <a:noFill/>
          </a:ln>
        </p:spPr>
        <p:txBody>
          <a:bodyPr spcFirstLastPara="1" wrap="square" lIns="0" tIns="0" rIns="0" bIns="0" anchor="t" anchorCtr="0">
            <a:noAutofit/>
          </a:bodyPr>
          <a:lstStyle/>
          <a:p>
            <a:pPr marL="0" marR="0" lvl="0" indent="0" algn="r" rtl="0">
              <a:lnSpc>
                <a:spcPct val="100000"/>
              </a:lnSpc>
              <a:spcBef>
                <a:spcPts val="0"/>
              </a:spcBef>
              <a:spcAft>
                <a:spcPts val="0"/>
              </a:spcAft>
              <a:buClr>
                <a:srgbClr val="000000"/>
              </a:buClr>
              <a:buSzPts val="2200"/>
              <a:buFont typeface="Arial"/>
              <a:buNone/>
            </a:pPr>
            <a:r>
              <a:rPr lang="es" sz="2933" b="1" i="0" u="none" strike="noStrike" cap="none">
                <a:solidFill>
                  <a:srgbClr val="FFFFFF"/>
                </a:solidFill>
                <a:latin typeface="Ubuntu"/>
                <a:ea typeface="Ubuntu"/>
                <a:cs typeface="Ubuntu"/>
                <a:sym typeface="Ubuntu"/>
              </a:rPr>
              <a:t>Conocimiento</a:t>
            </a:r>
            <a:r>
              <a:rPr lang="es" sz="2933" b="1" i="0" u="none" strike="noStrike" cap="none">
                <a:solidFill>
                  <a:srgbClr val="C00000"/>
                </a:solidFill>
                <a:latin typeface="Ubuntu"/>
                <a:ea typeface="Ubuntu"/>
                <a:cs typeface="Ubuntu"/>
                <a:sym typeface="Ubuntu"/>
              </a:rPr>
              <a:t>.</a:t>
            </a:r>
            <a:r>
              <a:rPr lang="es" sz="2933" b="1" i="0" u="none" strike="noStrike" cap="none">
                <a:solidFill>
                  <a:srgbClr val="CE1F1F"/>
                </a:solidFill>
                <a:latin typeface="Ubuntu"/>
                <a:ea typeface="Ubuntu"/>
                <a:cs typeface="Ubuntu"/>
                <a:sym typeface="Ubuntu"/>
              </a:rPr>
              <a:t> </a:t>
            </a:r>
            <a:endParaRPr sz="2933" b="0" i="0" u="none" strike="noStrike" cap="none">
              <a:solidFill>
                <a:srgbClr val="000000"/>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2200"/>
              <a:buFont typeface="Arial"/>
              <a:buNone/>
            </a:pPr>
            <a:r>
              <a:rPr lang="es" sz="2933" b="1" i="0" u="none" strike="noStrike" cap="none">
                <a:solidFill>
                  <a:srgbClr val="FFFFFF"/>
                </a:solidFill>
                <a:latin typeface="Ubuntu"/>
                <a:ea typeface="Ubuntu"/>
                <a:cs typeface="Ubuntu"/>
                <a:sym typeface="Ubuntu"/>
              </a:rPr>
              <a:t>Talento</a:t>
            </a:r>
            <a:r>
              <a:rPr lang="es" sz="2933" b="1" i="0" u="none" strike="noStrike" cap="none">
                <a:solidFill>
                  <a:srgbClr val="B55E19"/>
                </a:solidFill>
                <a:latin typeface="Ubuntu"/>
                <a:ea typeface="Ubuntu"/>
                <a:cs typeface="Ubuntu"/>
                <a:sym typeface="Ubuntu"/>
              </a:rPr>
              <a:t>.</a:t>
            </a:r>
            <a:r>
              <a:rPr lang="es" sz="2933" b="1" i="0" u="none" strike="noStrike" cap="none">
                <a:solidFill>
                  <a:srgbClr val="CE1F1F"/>
                </a:solidFill>
                <a:latin typeface="Ubuntu"/>
                <a:ea typeface="Ubuntu"/>
                <a:cs typeface="Ubuntu"/>
                <a:sym typeface="Ubuntu"/>
              </a:rPr>
              <a:t> </a:t>
            </a:r>
            <a:endParaRPr sz="2933" b="0" i="0" u="none" strike="noStrike" cap="none">
              <a:solidFill>
                <a:srgbClr val="000000"/>
              </a:solidFill>
              <a:latin typeface="Arial"/>
              <a:ea typeface="Arial"/>
              <a:cs typeface="Arial"/>
              <a:sym typeface="Arial"/>
            </a:endParaRPr>
          </a:p>
          <a:p>
            <a:pPr marL="0" marR="0" lvl="0" indent="0" algn="r" rtl="0">
              <a:lnSpc>
                <a:spcPct val="100000"/>
              </a:lnSpc>
              <a:spcBef>
                <a:spcPts val="0"/>
              </a:spcBef>
              <a:spcAft>
                <a:spcPts val="0"/>
              </a:spcAft>
              <a:buClr>
                <a:srgbClr val="000000"/>
              </a:buClr>
              <a:buSzPts val="2200"/>
              <a:buFont typeface="Arial"/>
              <a:buNone/>
            </a:pPr>
            <a:r>
              <a:rPr lang="es" sz="2933" b="1" i="0" u="none" strike="noStrike" cap="none">
                <a:solidFill>
                  <a:srgbClr val="FFFFFF"/>
                </a:solidFill>
                <a:latin typeface="Ubuntu"/>
                <a:ea typeface="Ubuntu"/>
                <a:cs typeface="Ubuntu"/>
                <a:sym typeface="Ubuntu"/>
              </a:rPr>
              <a:t>Innovación</a:t>
            </a:r>
            <a:r>
              <a:rPr lang="es" sz="2933" b="1" i="0" u="none" strike="noStrike" cap="none">
                <a:solidFill>
                  <a:srgbClr val="00B0F0"/>
                </a:solidFill>
                <a:latin typeface="Ubuntu"/>
                <a:ea typeface="Ubuntu"/>
                <a:cs typeface="Ubuntu"/>
                <a:sym typeface="Ubuntu"/>
              </a:rPr>
              <a:t>.</a:t>
            </a:r>
            <a:endParaRPr sz="2933" b="0" i="0" u="none" strike="noStrike" cap="none">
              <a:solidFill>
                <a:srgbClr val="000000"/>
              </a:solidFill>
              <a:latin typeface="Arial"/>
              <a:ea typeface="Arial"/>
              <a:cs typeface="Arial"/>
              <a:sym typeface="Arial"/>
            </a:endParaRPr>
          </a:p>
        </p:txBody>
      </p:sp>
      <p:sp>
        <p:nvSpPr>
          <p:cNvPr id="13" name="Google Shape;13;p8"/>
          <p:cNvSpPr/>
          <p:nvPr/>
        </p:nvSpPr>
        <p:spPr>
          <a:xfrm>
            <a:off x="5480640" y="5745240"/>
            <a:ext cx="1230000" cy="437600"/>
          </a:xfrm>
          <a:prstGeom prst="rect">
            <a:avLst/>
          </a:prstGeom>
          <a:noFill/>
          <a:ln>
            <a:noFill/>
          </a:ln>
        </p:spPr>
        <p:txBody>
          <a:bodyPr spcFirstLastPara="1" wrap="square" lIns="122033" tIns="60833" rIns="122033" bIns="60833" anchor="t" anchorCtr="0">
            <a:noAutofit/>
          </a:bodyPr>
          <a:lstStyle/>
          <a:p>
            <a:pPr marL="0" marR="0" lvl="0" indent="0" algn="ctr" rtl="0">
              <a:lnSpc>
                <a:spcPct val="90000"/>
              </a:lnSpc>
              <a:spcBef>
                <a:spcPts val="0"/>
              </a:spcBef>
              <a:spcAft>
                <a:spcPts val="0"/>
              </a:spcAft>
              <a:buClr>
                <a:srgbClr val="000000"/>
              </a:buClr>
              <a:buSzPts val="1400"/>
              <a:buFont typeface="Arial"/>
              <a:buNone/>
            </a:pPr>
            <a:r>
              <a:rPr lang="es" sz="1867" b="1" i="0" u="none" strike="noStrike" cap="none">
                <a:solidFill>
                  <a:srgbClr val="C00000"/>
                </a:solidFill>
                <a:latin typeface="Ubuntu"/>
                <a:ea typeface="Ubuntu"/>
                <a:cs typeface="Ubuntu"/>
                <a:sym typeface="Ubuntu"/>
              </a:rPr>
              <a:t>n.world</a:t>
            </a:r>
            <a:endParaRPr sz="1867" b="0" i="0" u="none" strike="noStrike" cap="none">
              <a:solidFill>
                <a:srgbClr val="000000"/>
              </a:solidFill>
              <a:latin typeface="Arial"/>
              <a:ea typeface="Arial"/>
              <a:cs typeface="Arial"/>
              <a:sym typeface="Arial"/>
            </a:endParaRPr>
          </a:p>
        </p:txBody>
      </p:sp>
      <p:sp>
        <p:nvSpPr>
          <p:cNvPr id="14" name="Google Shape;14;p8"/>
          <p:cNvSpPr txBox="1">
            <a:spLocks noGrp="1"/>
          </p:cNvSpPr>
          <p:nvPr>
            <p:ph type="title"/>
          </p:nvPr>
        </p:nvSpPr>
        <p:spPr>
          <a:xfrm>
            <a:off x="609480" y="273600"/>
            <a:ext cx="10972400" cy="114440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
        <p:nvSpPr>
          <p:cNvPr id="15" name="Google Shape;15;p8"/>
          <p:cNvSpPr txBox="1">
            <a:spLocks noGrp="1"/>
          </p:cNvSpPr>
          <p:nvPr>
            <p:ph type="body" idx="1"/>
          </p:nvPr>
        </p:nvSpPr>
        <p:spPr>
          <a:xfrm>
            <a:off x="609480" y="1604520"/>
            <a:ext cx="10972400" cy="3977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100"/>
              <a:buFont typeface="Arial"/>
              <a:buNone/>
              <a:defRPr sz="14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4191697487"/>
      </p:ext>
    </p:extLst>
  </p:cSld>
  <p:clrMap bg1="lt1" tx1="dk1" bg2="dk2" tx2="lt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3" Type="http://schemas.openxmlformats.org/officeDocument/2006/relationships/hyperlink" Target="https://youtu.be/QIAi0xfmQho"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6.gif"/></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youtu.be/UK43sgiKREs"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6.gif"/></Relationships>
</file>

<file path=ppt/slides/_rels/slide9.xml.rels><?xml version="1.0" encoding="UTF-8" standalone="yes"?>
<Relationships xmlns="http://schemas.openxmlformats.org/package/2006/relationships"><Relationship Id="rId3" Type="http://schemas.openxmlformats.org/officeDocument/2006/relationships/hyperlink" Target="https://www.tutorialsteacher.com/python/python-assert"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6.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 name="PlaceHolder 1"/>
          <p:cNvSpPr>
            <a:spLocks noGrp="1"/>
          </p:cNvSpPr>
          <p:nvPr>
            <p:ph type="title"/>
          </p:nvPr>
        </p:nvSpPr>
        <p:spPr>
          <a:xfrm>
            <a:off x="897480" y="2683080"/>
            <a:ext cx="8145000" cy="1762200"/>
          </a:xfrm>
          <a:prstGeom prst="rect">
            <a:avLst/>
          </a:prstGeom>
          <a:noFill/>
          <a:ln w="0">
            <a:noFill/>
          </a:ln>
        </p:spPr>
        <p:txBody>
          <a:bodyPr lIns="0" tIns="0" rIns="0" bIns="0" anchor="ctr">
            <a:noAutofit/>
          </a:bodyPr>
          <a:lstStyle/>
          <a:p>
            <a:pPr indent="0">
              <a:lnSpc>
                <a:spcPct val="90000"/>
              </a:lnSpc>
              <a:buNone/>
              <a:tabLst>
                <a:tab pos="0" algn="l"/>
              </a:tabLst>
            </a:pPr>
            <a:r>
              <a:rPr lang="es-ES" sz="5600" b="1" spc="-1" dirty="0">
                <a:solidFill>
                  <a:srgbClr val="FFFFFF"/>
                </a:solidFill>
                <a:latin typeface="Ubuntu Medium"/>
              </a:rPr>
              <a:t>Formación</a:t>
            </a:r>
            <a:br>
              <a:rPr lang="es-ES" sz="5600" b="1" spc="-1" dirty="0">
                <a:solidFill>
                  <a:srgbClr val="FFFFFF"/>
                </a:solidFill>
                <a:latin typeface="Ubuntu Medium"/>
              </a:rPr>
            </a:br>
            <a:r>
              <a:rPr lang="es-ES" sz="5600" b="1" spc="-1" dirty="0">
                <a:solidFill>
                  <a:srgbClr val="FFFFFF"/>
                </a:solidFill>
                <a:latin typeface="Ubuntu Medium"/>
              </a:rPr>
              <a:t>Python</a:t>
            </a:r>
            <a:endParaRPr lang="es-ES" sz="5600" b="0" strike="noStrike" spc="-1" dirty="0">
              <a:solidFill>
                <a:srgbClr val="FFFFFF"/>
              </a:solidFill>
              <a:latin typeface="Arial"/>
            </a:endParaRPr>
          </a:p>
        </p:txBody>
      </p:sp>
      <p:sp>
        <p:nvSpPr>
          <p:cNvPr id="75" name="Google Shape;145;p1"/>
          <p:cNvSpPr/>
          <p:nvPr/>
        </p:nvSpPr>
        <p:spPr>
          <a:xfrm>
            <a:off x="9297417" y="4628912"/>
            <a:ext cx="2543400" cy="276999"/>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marL="457200" indent="457200">
              <a:lnSpc>
                <a:spcPct val="100000"/>
              </a:lnSpc>
              <a:tabLst>
                <a:tab pos="0" algn="l"/>
              </a:tabLst>
            </a:pPr>
            <a:r>
              <a:rPr lang="es-ES" sz="1800" b="1" strike="noStrike" spc="-1" dirty="0">
                <a:solidFill>
                  <a:schemeClr val="lt1"/>
                </a:solidFill>
                <a:latin typeface="Ubuntu"/>
                <a:ea typeface="Ubuntu"/>
              </a:rPr>
              <a:t>2024</a:t>
            </a:r>
            <a:endParaRPr lang="es-ES" sz="1800" b="0" strike="noStrike" spc="-1" dirty="0">
              <a:solidFill>
                <a:srgbClr val="FFFFFF"/>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PlaceHolder 1"/>
          <p:cNvSpPr>
            <a:spLocks noGrp="1"/>
          </p:cNvSpPr>
          <p:nvPr>
            <p:ph type="title"/>
          </p:nvPr>
        </p:nvSpPr>
        <p:spPr>
          <a:xfrm>
            <a:off x="897480" y="3666960"/>
            <a:ext cx="7867800" cy="1144440"/>
          </a:xfrm>
          <a:prstGeom prst="rect">
            <a:avLst/>
          </a:prstGeom>
          <a:noFill/>
          <a:ln w="0">
            <a:noFill/>
          </a:ln>
        </p:spPr>
        <p:txBody>
          <a:bodyPr lIns="0" tIns="0" rIns="0" bIns="0" anchor="t">
            <a:noAutofit/>
          </a:bodyPr>
          <a:lstStyle/>
          <a:p>
            <a:pPr indent="0">
              <a:lnSpc>
                <a:spcPct val="90000"/>
              </a:lnSpc>
              <a:buNone/>
              <a:tabLst>
                <a:tab pos="0" algn="l"/>
              </a:tabLst>
            </a:pPr>
            <a:r>
              <a:rPr lang="es-ES" sz="5200" b="0" strike="noStrike" spc="-1">
                <a:solidFill>
                  <a:srgbClr val="FFFFFF"/>
                </a:solidFill>
                <a:latin typeface="Ubuntu Medium"/>
                <a:ea typeface="Ubuntu Medium"/>
              </a:rPr>
              <a:t>FIN</a:t>
            </a:r>
            <a:endParaRPr lang="es-ES" sz="5200" b="0" strike="noStrike" spc="-1">
              <a:solidFill>
                <a:srgbClr val="FFFFFF"/>
              </a:solidFill>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PlaceHolder 1"/>
          <p:cNvSpPr>
            <a:spLocks noGrp="1"/>
          </p:cNvSpPr>
          <p:nvPr>
            <p:ph type="title"/>
          </p:nvPr>
        </p:nvSpPr>
        <p:spPr>
          <a:xfrm>
            <a:off x="9752760" y="960480"/>
            <a:ext cx="1477800" cy="1163520"/>
          </a:xfrm>
          <a:prstGeom prst="rect">
            <a:avLst/>
          </a:prstGeom>
          <a:noFill/>
          <a:ln w="0">
            <a:noFill/>
          </a:ln>
        </p:spPr>
        <p:txBody>
          <a:bodyPr lIns="0" tIns="0" rIns="0" bIns="0" anchor="t">
            <a:normAutofit/>
          </a:bodyPr>
          <a:lstStyle/>
          <a:p>
            <a:pPr indent="0" algn="r">
              <a:lnSpc>
                <a:spcPct val="90000"/>
              </a:lnSpc>
              <a:buNone/>
              <a:tabLst>
                <a:tab pos="0" algn="l"/>
              </a:tabLst>
            </a:pPr>
            <a:r>
              <a:rPr lang="es-ES" sz="6500" b="0" strike="noStrike" spc="-1" dirty="0">
                <a:solidFill>
                  <a:srgbClr val="FFFFFF"/>
                </a:solidFill>
                <a:latin typeface="Ubuntu Medium"/>
                <a:ea typeface="Ubuntu Medium"/>
              </a:rPr>
              <a:t>08</a:t>
            </a:r>
            <a:endParaRPr lang="es-ES" sz="6500" b="0" strike="noStrike" spc="-1" dirty="0">
              <a:solidFill>
                <a:srgbClr val="FFFFFF"/>
              </a:solidFill>
              <a:latin typeface="Arial"/>
            </a:endParaRPr>
          </a:p>
        </p:txBody>
      </p:sp>
      <p:sp>
        <p:nvSpPr>
          <p:cNvPr id="80" name="PlaceHolder 2"/>
          <p:cNvSpPr>
            <a:spLocks noGrp="1"/>
          </p:cNvSpPr>
          <p:nvPr>
            <p:ph type="title"/>
          </p:nvPr>
        </p:nvSpPr>
        <p:spPr>
          <a:xfrm>
            <a:off x="897480" y="3666960"/>
            <a:ext cx="7867800" cy="1144440"/>
          </a:xfrm>
          <a:prstGeom prst="rect">
            <a:avLst/>
          </a:prstGeom>
          <a:noFill/>
          <a:ln w="0">
            <a:noFill/>
          </a:ln>
        </p:spPr>
        <p:txBody>
          <a:bodyPr lIns="0" tIns="0" rIns="0" bIns="0" anchor="t">
            <a:noAutofit/>
          </a:bodyPr>
          <a:lstStyle/>
          <a:p>
            <a:pPr indent="0">
              <a:lnSpc>
                <a:spcPct val="90000"/>
              </a:lnSpc>
              <a:buNone/>
              <a:tabLst>
                <a:tab pos="0" algn="l"/>
              </a:tabLst>
            </a:pPr>
            <a:r>
              <a:rPr lang="es-ES" sz="5200" spc="-1" dirty="0">
                <a:solidFill>
                  <a:srgbClr val="FFFFFF"/>
                </a:solidFill>
                <a:latin typeface="Ubuntu Medium"/>
                <a:ea typeface="Ubuntu Medium"/>
              </a:rPr>
              <a:t>Errores y excepciones</a:t>
            </a:r>
            <a:r>
              <a:rPr lang="es-ES" sz="5200" b="0" strike="noStrike" spc="-1" dirty="0">
                <a:solidFill>
                  <a:srgbClr val="FFFFFF"/>
                </a:solidFill>
                <a:latin typeface="Ubuntu Medium"/>
                <a:ea typeface="Ubuntu Medium"/>
              </a:rPr>
              <a:t> </a:t>
            </a:r>
            <a:endParaRPr lang="es-ES" sz="5200" b="0" strike="noStrike" spc="-1" dirty="0">
              <a:solidFill>
                <a:srgbClr val="FFFFFF"/>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g2ab9339a0bb_0_0"/>
          <p:cNvSpPr/>
          <p:nvPr/>
        </p:nvSpPr>
        <p:spPr>
          <a:xfrm>
            <a:off x="9666720" y="-1014480"/>
            <a:ext cx="3263600" cy="3245600"/>
          </a:xfrm>
          <a:prstGeom prst="ellipse">
            <a:avLst/>
          </a:prstGeom>
          <a:solidFill>
            <a:srgbClr val="C00000">
              <a:alpha val="9410"/>
            </a:srgbClr>
          </a:solidFill>
          <a:ln>
            <a:noFill/>
          </a:ln>
        </p:spPr>
        <p:txBody>
          <a:bodyPr spcFirstLastPara="1" wrap="square" lIns="91433" tIns="91433" rIns="91433" bIns="91433" anchor="ctr" anchorCtr="0">
            <a:noAutofit/>
          </a:bodyPr>
          <a:lstStyle/>
          <a:p>
            <a:pPr defTabSz="1219170">
              <a:buClr>
                <a:srgbClr val="000000"/>
              </a:buClr>
              <a:buSzPts val="1400"/>
            </a:pPr>
            <a:endParaRPr sz="1867" kern="0">
              <a:solidFill>
                <a:srgbClr val="000000"/>
              </a:solidFill>
              <a:latin typeface="Arial"/>
              <a:ea typeface="Arial"/>
              <a:cs typeface="Arial"/>
              <a:sym typeface="Arial"/>
            </a:endParaRPr>
          </a:p>
        </p:txBody>
      </p:sp>
      <p:cxnSp>
        <p:nvCxnSpPr>
          <p:cNvPr id="223" name="Google Shape;223;g2ab9339a0bb_0_0"/>
          <p:cNvCxnSpPr/>
          <p:nvPr/>
        </p:nvCxnSpPr>
        <p:spPr>
          <a:xfrm rot="10800000" flipH="1">
            <a:off x="449280" y="851600"/>
            <a:ext cx="11106000" cy="8800"/>
          </a:xfrm>
          <a:prstGeom prst="straightConnector1">
            <a:avLst/>
          </a:prstGeom>
          <a:noFill/>
          <a:ln w="9525" cap="flat" cmpd="sng">
            <a:solidFill>
              <a:srgbClr val="C00000"/>
            </a:solidFill>
            <a:prstDash val="solid"/>
            <a:round/>
            <a:headEnd type="none" w="sm" len="sm"/>
            <a:tailEnd type="none" w="sm" len="sm"/>
          </a:ln>
        </p:spPr>
      </p:cxnSp>
      <p:sp>
        <p:nvSpPr>
          <p:cNvPr id="224" name="Google Shape;224;g2ab9339a0bb_0_0"/>
          <p:cNvSpPr/>
          <p:nvPr/>
        </p:nvSpPr>
        <p:spPr>
          <a:xfrm>
            <a:off x="370800" y="-4"/>
            <a:ext cx="10486400" cy="699600"/>
          </a:xfrm>
          <a:prstGeom prst="rect">
            <a:avLst/>
          </a:prstGeom>
          <a:noFill/>
          <a:ln>
            <a:noFill/>
          </a:ln>
        </p:spPr>
        <p:txBody>
          <a:bodyPr spcFirstLastPara="1" wrap="square" lIns="122033" tIns="421200" rIns="122033" bIns="421200" anchor="t" anchorCtr="0">
            <a:noAutofit/>
          </a:bodyPr>
          <a:lstStyle/>
          <a:p>
            <a:pPr defTabSz="1219170">
              <a:buClr>
                <a:srgbClr val="000000"/>
              </a:buClr>
              <a:buSzPts val="2000"/>
            </a:pPr>
            <a:r>
              <a:rPr lang="es" sz="2667" b="1" kern="0">
                <a:solidFill>
                  <a:srgbClr val="110741"/>
                </a:solidFill>
                <a:latin typeface="Ubuntu"/>
                <a:ea typeface="Ubuntu"/>
                <a:cs typeface="Ubuntu"/>
                <a:sym typeface="Ubuntu"/>
              </a:rPr>
              <a:t>Introducción</a:t>
            </a:r>
            <a:endParaRPr sz="2667" kern="0">
              <a:solidFill>
                <a:srgbClr val="000000"/>
              </a:solidFill>
              <a:latin typeface="Arial"/>
              <a:ea typeface="Arial"/>
              <a:cs typeface="Arial"/>
              <a:sym typeface="Arial"/>
            </a:endParaRPr>
          </a:p>
        </p:txBody>
      </p:sp>
      <p:sp>
        <p:nvSpPr>
          <p:cNvPr id="225" name="Google Shape;225;g2ab9339a0bb_0_0"/>
          <p:cNvSpPr/>
          <p:nvPr/>
        </p:nvSpPr>
        <p:spPr>
          <a:xfrm>
            <a:off x="449267" y="1116000"/>
            <a:ext cx="11188800" cy="4241200"/>
          </a:xfrm>
          <a:prstGeom prst="rect">
            <a:avLst/>
          </a:prstGeom>
          <a:noFill/>
          <a:ln>
            <a:noFill/>
          </a:ln>
        </p:spPr>
        <p:txBody>
          <a:bodyPr spcFirstLastPara="1" wrap="square" lIns="90000" tIns="45000" rIns="90000" bIns="45000" anchor="t" anchorCtr="0">
            <a:noAutofit/>
          </a:bodyPr>
          <a:lstStyle/>
          <a:p>
            <a:pPr algn="just" defTabSz="1219170">
              <a:buClr>
                <a:srgbClr val="000000"/>
              </a:buClr>
              <a:buSzPts val="1400"/>
            </a:pPr>
            <a:endParaRPr sz="1867" kern="0">
              <a:solidFill>
                <a:srgbClr val="000000"/>
              </a:solidFill>
              <a:latin typeface="Calibri"/>
              <a:ea typeface="Calibri"/>
              <a:cs typeface="Calibri"/>
              <a:sym typeface="Calibri"/>
            </a:endParaRPr>
          </a:p>
          <a:p>
            <a:pPr algn="just" defTabSz="1219170">
              <a:buClr>
                <a:srgbClr val="000000"/>
              </a:buClr>
              <a:buSzPts val="1400"/>
            </a:pPr>
            <a:r>
              <a:rPr lang="es" sz="1867" kern="0">
                <a:solidFill>
                  <a:srgbClr val="000000"/>
                </a:solidFill>
                <a:latin typeface="Calibri"/>
                <a:ea typeface="Calibri"/>
                <a:cs typeface="Calibri"/>
                <a:sym typeface="Calibri"/>
              </a:rPr>
              <a:t>Las excepciones, comúnmente llamadas errores de ejecución, desempeñan un papel crucial en el manejo de situaciones imprevistas en un programa. Cuando una excepción surge dentro de una función y no se gestiona en su interior, se propaga hacia la función que la invocó. Si esta última tampoco la maneja, la excepción continúa propagándose hasta llegar a la función inicial del programa. Si la excepción no se maneja en ningún punto, la ejecución del programa se interrumpe.</a:t>
            </a:r>
            <a:endParaRPr sz="1867" kern="0">
              <a:solidFill>
                <a:srgbClr val="000000"/>
              </a:solidFill>
              <a:latin typeface="Calibri"/>
              <a:ea typeface="Calibri"/>
              <a:cs typeface="Calibri"/>
              <a:sym typeface="Calibri"/>
            </a:endParaRPr>
          </a:p>
          <a:p>
            <a:pPr algn="just" defTabSz="1219170">
              <a:buClr>
                <a:srgbClr val="000000"/>
              </a:buClr>
              <a:buSzPts val="1400"/>
            </a:pPr>
            <a:endParaRPr sz="1867" kern="0">
              <a:solidFill>
                <a:srgbClr val="000000"/>
              </a:solidFill>
              <a:latin typeface="Calibri"/>
              <a:ea typeface="Calibri"/>
              <a:cs typeface="Calibri"/>
              <a:sym typeface="Calibri"/>
            </a:endParaRPr>
          </a:p>
          <a:p>
            <a:pPr algn="just" defTabSz="1219170">
              <a:buClr>
                <a:srgbClr val="000000"/>
              </a:buClr>
              <a:buSzPts val="1400"/>
            </a:pPr>
            <a:r>
              <a:rPr lang="es" sz="1867" kern="0">
                <a:solidFill>
                  <a:srgbClr val="000000"/>
                </a:solidFill>
                <a:latin typeface="Calibri"/>
                <a:ea typeface="Calibri"/>
                <a:cs typeface="Calibri"/>
                <a:sym typeface="Calibri"/>
              </a:rPr>
              <a:t>Los lenguajes proporcionan palabras reservadas para manejar excepciones, permitiéndonos gestionar situaciones problemáticas y tomar medidas para evitar la interrupción del programa o, al menos, ejecutar acciones adicionales antes de la interrupción.</a:t>
            </a:r>
            <a:endParaRPr sz="1867" kern="0">
              <a:solidFill>
                <a:srgbClr val="000000"/>
              </a:solidFill>
              <a:latin typeface="Calibri"/>
              <a:ea typeface="Calibri"/>
              <a:cs typeface="Calibri"/>
              <a:sym typeface="Calibri"/>
            </a:endParaRPr>
          </a:p>
          <a:p>
            <a:pPr algn="just" defTabSz="1219170">
              <a:buClr>
                <a:srgbClr val="000000"/>
              </a:buClr>
              <a:buSzPts val="1400"/>
            </a:pPr>
            <a:endParaRPr sz="1867" kern="0">
              <a:solidFill>
                <a:srgbClr val="000000"/>
              </a:solidFill>
              <a:latin typeface="Calibri"/>
              <a:ea typeface="Calibri"/>
              <a:cs typeface="Calibri"/>
              <a:sym typeface="Calibri"/>
            </a:endParaRPr>
          </a:p>
          <a:p>
            <a:pPr algn="just" defTabSz="1219170">
              <a:buClr>
                <a:srgbClr val="000000"/>
              </a:buClr>
              <a:buSzPts val="1400"/>
            </a:pPr>
            <a:endParaRPr sz="1867" kern="0">
              <a:solidFill>
                <a:srgbClr val="000000"/>
              </a:solidFill>
              <a:latin typeface="Calibri"/>
              <a:ea typeface="Calibri"/>
              <a:cs typeface="Calibri"/>
              <a:sym typeface="Calibri"/>
            </a:endParaRPr>
          </a:p>
        </p:txBody>
      </p:sp>
      <p:pic>
        <p:nvPicPr>
          <p:cNvPr id="226" name="Google Shape;226;g2ab9339a0bb_0_0"/>
          <p:cNvPicPr preferRelativeResize="0"/>
          <p:nvPr/>
        </p:nvPicPr>
        <p:blipFill rotWithShape="1">
          <a:blip r:embed="rId3">
            <a:alphaModFix/>
          </a:blip>
          <a:srcRect/>
          <a:stretch/>
        </p:blipFill>
        <p:spPr>
          <a:xfrm>
            <a:off x="10758167" y="176966"/>
            <a:ext cx="797099" cy="637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g2ab9339a0bb_0_8"/>
          <p:cNvPicPr preferRelativeResize="0"/>
          <p:nvPr/>
        </p:nvPicPr>
        <p:blipFill rotWithShape="1">
          <a:blip r:embed="rId3">
            <a:alphaModFix/>
          </a:blip>
          <a:srcRect/>
          <a:stretch/>
        </p:blipFill>
        <p:spPr>
          <a:xfrm>
            <a:off x="-15840" y="-18000"/>
            <a:ext cx="12191403" cy="6875280"/>
          </a:xfrm>
          <a:prstGeom prst="rect">
            <a:avLst/>
          </a:prstGeom>
          <a:noFill/>
          <a:ln>
            <a:noFill/>
          </a:ln>
        </p:spPr>
      </p:pic>
      <p:sp>
        <p:nvSpPr>
          <p:cNvPr id="232" name="Google Shape;232;g2ab9339a0bb_0_8"/>
          <p:cNvSpPr/>
          <p:nvPr/>
        </p:nvSpPr>
        <p:spPr>
          <a:xfrm>
            <a:off x="1135080" y="506880"/>
            <a:ext cx="6942800" cy="994000"/>
          </a:xfrm>
          <a:prstGeom prst="rect">
            <a:avLst/>
          </a:prstGeom>
          <a:noFill/>
          <a:ln>
            <a:noFill/>
          </a:ln>
        </p:spPr>
        <p:txBody>
          <a:bodyPr spcFirstLastPara="1" wrap="square" lIns="162367" tIns="162367" rIns="162367" bIns="162367" anchor="t" anchorCtr="0">
            <a:noAutofit/>
          </a:bodyPr>
          <a:lstStyle/>
          <a:p>
            <a:pPr defTabSz="1219170">
              <a:lnSpc>
                <a:spcPct val="80000"/>
              </a:lnSpc>
              <a:buClr>
                <a:srgbClr val="000000"/>
              </a:buClr>
              <a:buSzPts val="3300"/>
            </a:pPr>
            <a:r>
              <a:rPr lang="es" sz="4400" b="1" kern="0">
                <a:solidFill>
                  <a:srgbClr val="FFFFFF"/>
                </a:solidFill>
                <a:latin typeface="Ubuntu"/>
                <a:ea typeface="Ubuntu"/>
                <a:cs typeface="Ubuntu"/>
                <a:sym typeface="Ubuntu"/>
              </a:rPr>
              <a:t>Sintaxis</a:t>
            </a:r>
            <a:endParaRPr sz="4400" kern="0">
              <a:solidFill>
                <a:srgbClr val="000000"/>
              </a:solidFill>
              <a:latin typeface="Arial"/>
              <a:ea typeface="Arial"/>
              <a:cs typeface="Arial"/>
              <a:sym typeface="Arial"/>
            </a:endParaRPr>
          </a:p>
        </p:txBody>
      </p:sp>
      <p:cxnSp>
        <p:nvCxnSpPr>
          <p:cNvPr id="233" name="Google Shape;233;g2ab9339a0bb_0_8"/>
          <p:cNvCxnSpPr/>
          <p:nvPr/>
        </p:nvCxnSpPr>
        <p:spPr>
          <a:xfrm rot="10800000" flipH="1">
            <a:off x="432000" y="1279880"/>
            <a:ext cx="10489200" cy="6400"/>
          </a:xfrm>
          <a:prstGeom prst="straightConnector1">
            <a:avLst/>
          </a:prstGeom>
          <a:noFill/>
          <a:ln w="9525" cap="flat" cmpd="sng">
            <a:solidFill>
              <a:srgbClr val="C00000"/>
            </a:solidFill>
            <a:prstDash val="solid"/>
            <a:round/>
            <a:headEnd type="none" w="sm" len="sm"/>
            <a:tailEnd type="none" w="sm" len="sm"/>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g2ab9339a0bb_0_14"/>
          <p:cNvSpPr/>
          <p:nvPr/>
        </p:nvSpPr>
        <p:spPr>
          <a:xfrm>
            <a:off x="9666720" y="-1014480"/>
            <a:ext cx="3263600" cy="3245600"/>
          </a:xfrm>
          <a:prstGeom prst="ellipse">
            <a:avLst/>
          </a:prstGeom>
          <a:solidFill>
            <a:srgbClr val="C00000">
              <a:alpha val="9410"/>
            </a:srgbClr>
          </a:solidFill>
          <a:ln>
            <a:noFill/>
          </a:ln>
        </p:spPr>
        <p:txBody>
          <a:bodyPr spcFirstLastPara="1" wrap="square" lIns="91433" tIns="91433" rIns="91433" bIns="91433" anchor="ctr" anchorCtr="0">
            <a:noAutofit/>
          </a:bodyPr>
          <a:lstStyle/>
          <a:p>
            <a:pPr defTabSz="1219170">
              <a:buClr>
                <a:srgbClr val="000000"/>
              </a:buClr>
              <a:buSzPts val="1400"/>
            </a:pPr>
            <a:endParaRPr sz="1867" kern="0">
              <a:solidFill>
                <a:srgbClr val="000000"/>
              </a:solidFill>
              <a:latin typeface="Arial"/>
              <a:ea typeface="Arial"/>
              <a:cs typeface="Arial"/>
              <a:sym typeface="Arial"/>
            </a:endParaRPr>
          </a:p>
        </p:txBody>
      </p:sp>
      <p:cxnSp>
        <p:nvCxnSpPr>
          <p:cNvPr id="239" name="Google Shape;239;g2ab9339a0bb_0_14"/>
          <p:cNvCxnSpPr/>
          <p:nvPr/>
        </p:nvCxnSpPr>
        <p:spPr>
          <a:xfrm rot="10800000" flipH="1">
            <a:off x="449280" y="851600"/>
            <a:ext cx="11106000" cy="8800"/>
          </a:xfrm>
          <a:prstGeom prst="straightConnector1">
            <a:avLst/>
          </a:prstGeom>
          <a:noFill/>
          <a:ln w="9525" cap="flat" cmpd="sng">
            <a:solidFill>
              <a:srgbClr val="C00000"/>
            </a:solidFill>
            <a:prstDash val="solid"/>
            <a:round/>
            <a:headEnd type="none" w="sm" len="sm"/>
            <a:tailEnd type="none" w="sm" len="sm"/>
          </a:ln>
        </p:spPr>
      </p:cxnSp>
      <p:sp>
        <p:nvSpPr>
          <p:cNvPr id="240" name="Google Shape;240;g2ab9339a0bb_0_14"/>
          <p:cNvSpPr/>
          <p:nvPr/>
        </p:nvSpPr>
        <p:spPr>
          <a:xfrm>
            <a:off x="370800" y="-4"/>
            <a:ext cx="10486400" cy="699600"/>
          </a:xfrm>
          <a:prstGeom prst="rect">
            <a:avLst/>
          </a:prstGeom>
          <a:noFill/>
          <a:ln>
            <a:noFill/>
          </a:ln>
        </p:spPr>
        <p:txBody>
          <a:bodyPr spcFirstLastPara="1" wrap="square" lIns="122033" tIns="421200" rIns="122033" bIns="421200" anchor="t" anchorCtr="0">
            <a:noAutofit/>
          </a:bodyPr>
          <a:lstStyle/>
          <a:p>
            <a:pPr defTabSz="1219170">
              <a:buClr>
                <a:srgbClr val="000000"/>
              </a:buClr>
              <a:buSzPts val="2000"/>
            </a:pPr>
            <a:r>
              <a:rPr lang="es" sz="2667" b="1" kern="0">
                <a:solidFill>
                  <a:srgbClr val="110741"/>
                </a:solidFill>
                <a:latin typeface="Ubuntu"/>
                <a:ea typeface="Ubuntu"/>
                <a:cs typeface="Ubuntu"/>
                <a:sym typeface="Ubuntu"/>
              </a:rPr>
              <a:t>Sintaxis</a:t>
            </a:r>
            <a:endParaRPr sz="2667" kern="0">
              <a:solidFill>
                <a:srgbClr val="000000"/>
              </a:solidFill>
              <a:latin typeface="Arial"/>
              <a:ea typeface="Arial"/>
              <a:cs typeface="Arial"/>
              <a:sym typeface="Arial"/>
            </a:endParaRPr>
          </a:p>
        </p:txBody>
      </p:sp>
      <p:sp>
        <p:nvSpPr>
          <p:cNvPr id="241" name="Google Shape;241;g2ab9339a0bb_0_14"/>
          <p:cNvSpPr/>
          <p:nvPr/>
        </p:nvSpPr>
        <p:spPr>
          <a:xfrm>
            <a:off x="449267" y="898700"/>
            <a:ext cx="7036800" cy="5959200"/>
          </a:xfrm>
          <a:prstGeom prst="rect">
            <a:avLst/>
          </a:prstGeom>
          <a:noFill/>
          <a:ln>
            <a:noFill/>
          </a:ln>
        </p:spPr>
        <p:txBody>
          <a:bodyPr spcFirstLastPara="1" wrap="square" lIns="90000" tIns="45000" rIns="90000" bIns="45000" anchor="t" anchorCtr="0">
            <a:noAutofit/>
          </a:bodyPr>
          <a:lstStyle/>
          <a:p>
            <a:pPr algn="just" defTabSz="1219170">
              <a:buClr>
                <a:srgbClr val="000000"/>
              </a:buClr>
              <a:buSzPts val="1400"/>
            </a:pPr>
            <a:r>
              <a:rPr lang="es" sz="1867" kern="0">
                <a:solidFill>
                  <a:srgbClr val="000000"/>
                </a:solidFill>
                <a:latin typeface="Calibri"/>
                <a:ea typeface="Calibri"/>
                <a:cs typeface="Calibri"/>
                <a:sym typeface="Calibri"/>
              </a:rPr>
              <a:t>En el caso de Python, el manejo de excepciones se lleva a cabo mediante bloques que emplean las sentencias </a:t>
            </a:r>
            <a:r>
              <a:rPr lang="es" sz="1867" b="1" kern="0">
                <a:solidFill>
                  <a:srgbClr val="000000"/>
                </a:solidFill>
                <a:latin typeface="Calibri"/>
                <a:ea typeface="Calibri"/>
                <a:cs typeface="Calibri"/>
                <a:sym typeface="Calibri"/>
              </a:rPr>
              <a:t>try</a:t>
            </a:r>
            <a:r>
              <a:rPr lang="es" sz="1867" kern="0">
                <a:solidFill>
                  <a:srgbClr val="000000"/>
                </a:solidFill>
                <a:latin typeface="Calibri"/>
                <a:ea typeface="Calibri"/>
                <a:cs typeface="Calibri"/>
                <a:sym typeface="Calibri"/>
              </a:rPr>
              <a:t>, </a:t>
            </a:r>
            <a:r>
              <a:rPr lang="es" sz="1867" b="1" kern="0">
                <a:solidFill>
                  <a:srgbClr val="000000"/>
                </a:solidFill>
                <a:latin typeface="Calibri"/>
                <a:ea typeface="Calibri"/>
                <a:cs typeface="Calibri"/>
                <a:sym typeface="Calibri"/>
              </a:rPr>
              <a:t>except</a:t>
            </a:r>
            <a:r>
              <a:rPr lang="es" sz="1867" kern="0">
                <a:solidFill>
                  <a:srgbClr val="000000"/>
                </a:solidFill>
                <a:latin typeface="Calibri"/>
                <a:ea typeface="Calibri"/>
                <a:cs typeface="Calibri"/>
                <a:sym typeface="Calibri"/>
              </a:rPr>
              <a:t>, </a:t>
            </a:r>
            <a:r>
              <a:rPr lang="es" sz="1867" b="1" kern="0">
                <a:solidFill>
                  <a:srgbClr val="000000"/>
                </a:solidFill>
                <a:latin typeface="Calibri"/>
                <a:ea typeface="Calibri"/>
                <a:cs typeface="Calibri"/>
                <a:sym typeface="Calibri"/>
              </a:rPr>
              <a:t>else</a:t>
            </a:r>
            <a:r>
              <a:rPr lang="es" sz="1867" kern="0">
                <a:solidFill>
                  <a:srgbClr val="000000"/>
                </a:solidFill>
                <a:latin typeface="Calibri"/>
                <a:ea typeface="Calibri"/>
                <a:cs typeface="Calibri"/>
                <a:sym typeface="Calibri"/>
              </a:rPr>
              <a:t> y </a:t>
            </a:r>
            <a:r>
              <a:rPr lang="es" sz="1867" b="1" kern="0">
                <a:solidFill>
                  <a:srgbClr val="000000"/>
                </a:solidFill>
                <a:latin typeface="Calibri"/>
                <a:ea typeface="Calibri"/>
                <a:cs typeface="Calibri"/>
                <a:sym typeface="Calibri"/>
              </a:rPr>
              <a:t>finally</a:t>
            </a:r>
            <a:r>
              <a:rPr lang="es" sz="1867" kern="0">
                <a:solidFill>
                  <a:srgbClr val="000000"/>
                </a:solidFill>
                <a:latin typeface="Calibri"/>
                <a:ea typeface="Calibri"/>
                <a:cs typeface="Calibri"/>
                <a:sym typeface="Calibri"/>
              </a:rPr>
              <a:t>. Estas estructuras proporcionan un mecanismo robusto para manejar y responder a excepciones de manera controlada.</a:t>
            </a:r>
            <a:endParaRPr sz="1867" kern="0">
              <a:solidFill>
                <a:srgbClr val="000000"/>
              </a:solidFill>
              <a:latin typeface="Calibri"/>
              <a:ea typeface="Calibri"/>
              <a:cs typeface="Calibri"/>
              <a:sym typeface="Calibri"/>
            </a:endParaRPr>
          </a:p>
          <a:p>
            <a:pPr algn="just" defTabSz="1219170">
              <a:buClr>
                <a:srgbClr val="000000"/>
              </a:buClr>
              <a:buSzPts val="1400"/>
            </a:pP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b="1" kern="0">
                <a:solidFill>
                  <a:srgbClr val="000000"/>
                </a:solidFill>
                <a:latin typeface="Calibri"/>
                <a:ea typeface="Calibri"/>
                <a:cs typeface="Calibri"/>
                <a:sym typeface="Calibri"/>
              </a:rPr>
              <a:t>Try</a:t>
            </a:r>
            <a:r>
              <a:rPr lang="es" sz="1867" kern="0">
                <a:solidFill>
                  <a:srgbClr val="000000"/>
                </a:solidFill>
                <a:latin typeface="Calibri"/>
                <a:ea typeface="Calibri"/>
                <a:cs typeface="Calibri"/>
                <a:sym typeface="Calibri"/>
              </a:rPr>
              <a:t>: se utiliza para encerrar un bloque de código en el cual podrían ocurrir excepciones. Si ocurre una excepción dentro del bloque try, se interrumpe el flujo normal de ejecución y se pasa al bloque except.</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b="1" kern="0">
                <a:solidFill>
                  <a:srgbClr val="000000"/>
                </a:solidFill>
                <a:latin typeface="Calibri"/>
                <a:ea typeface="Calibri"/>
                <a:cs typeface="Calibri"/>
                <a:sym typeface="Calibri"/>
              </a:rPr>
              <a:t>Except</a:t>
            </a:r>
            <a:r>
              <a:rPr lang="es" sz="1867" kern="0">
                <a:solidFill>
                  <a:srgbClr val="000000"/>
                </a:solidFill>
                <a:latin typeface="Calibri"/>
                <a:ea typeface="Calibri"/>
                <a:cs typeface="Calibri"/>
                <a:sym typeface="Calibri"/>
              </a:rPr>
              <a:t>: Se utiliza para manejar excepciones. Puedes especificar el tipo de excepción que deseas capturar, o simplemente utilizar except para atrapar cualquier tipo de excepción.</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b="1" kern="0">
                <a:solidFill>
                  <a:srgbClr val="000000"/>
                </a:solidFill>
                <a:latin typeface="Calibri"/>
                <a:ea typeface="Calibri"/>
                <a:cs typeface="Calibri"/>
                <a:sym typeface="Calibri"/>
              </a:rPr>
              <a:t>Else</a:t>
            </a:r>
            <a:r>
              <a:rPr lang="es" sz="1867" kern="0">
                <a:solidFill>
                  <a:srgbClr val="000000"/>
                </a:solidFill>
                <a:latin typeface="Calibri"/>
                <a:ea typeface="Calibri"/>
                <a:cs typeface="Calibri"/>
                <a:sym typeface="Calibri"/>
              </a:rPr>
              <a:t>:  Se utiliza para especificar un bloque de código que se ejecutará si no se produce ninguna excepción dentro del bloque try. Es opcional y se ejecutará solo si no se captura ninguna excepción.</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b="1" kern="0">
                <a:solidFill>
                  <a:srgbClr val="000000"/>
                </a:solidFill>
                <a:latin typeface="Calibri"/>
                <a:ea typeface="Calibri"/>
                <a:cs typeface="Calibri"/>
                <a:sym typeface="Calibri"/>
              </a:rPr>
              <a:t>Finally</a:t>
            </a:r>
            <a:r>
              <a:rPr lang="es" sz="1867" kern="0">
                <a:solidFill>
                  <a:srgbClr val="000000"/>
                </a:solidFill>
                <a:latin typeface="Calibri"/>
                <a:ea typeface="Calibri"/>
                <a:cs typeface="Calibri"/>
                <a:sym typeface="Calibri"/>
              </a:rPr>
              <a:t>: se utiliza para especificar un bloque de código que se ejecutará siempre, ya sea que se produzca una excepción o no. Es opcional.</a:t>
            </a:r>
            <a:endParaRPr sz="1867" kern="0">
              <a:solidFill>
                <a:srgbClr val="000000"/>
              </a:solidFill>
              <a:latin typeface="Calibri"/>
              <a:ea typeface="Calibri"/>
              <a:cs typeface="Calibri"/>
              <a:sym typeface="Calibri"/>
            </a:endParaRPr>
          </a:p>
          <a:p>
            <a:pPr algn="just" defTabSz="1219170">
              <a:buClr>
                <a:srgbClr val="000000"/>
              </a:buClr>
              <a:buSzPts val="1400"/>
            </a:pPr>
            <a:endParaRPr sz="1867" kern="0">
              <a:solidFill>
                <a:srgbClr val="000000"/>
              </a:solidFill>
              <a:latin typeface="Calibri"/>
              <a:ea typeface="Calibri"/>
              <a:cs typeface="Calibri"/>
              <a:sym typeface="Calibri"/>
            </a:endParaRPr>
          </a:p>
          <a:p>
            <a:pPr defTabSz="1219170">
              <a:buClr>
                <a:srgbClr val="000000"/>
              </a:buClr>
              <a:buSzPts val="3000"/>
            </a:pPr>
            <a:r>
              <a:rPr lang="es" sz="1600" b="1" u="sng" kern="0">
                <a:solidFill>
                  <a:srgbClr val="000000"/>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https://youtu.be/QIAi0xfmQho</a:t>
            </a:r>
            <a:r>
              <a:rPr lang="es" sz="1600" b="1" kern="0">
                <a:solidFill>
                  <a:srgbClr val="000000"/>
                </a:solidFill>
                <a:latin typeface="Calibri"/>
                <a:ea typeface="Calibri"/>
                <a:cs typeface="Calibri"/>
                <a:sym typeface="Calibri"/>
              </a:rPr>
              <a:t> </a:t>
            </a:r>
            <a:endParaRPr sz="1600" kern="0">
              <a:solidFill>
                <a:srgbClr val="000000"/>
              </a:solidFill>
              <a:latin typeface="Calibri"/>
              <a:ea typeface="Calibri"/>
              <a:cs typeface="Calibri"/>
              <a:sym typeface="Calibri"/>
            </a:endParaRPr>
          </a:p>
        </p:txBody>
      </p:sp>
      <p:pic>
        <p:nvPicPr>
          <p:cNvPr id="242" name="Google Shape;242;g2ab9339a0bb_0_14"/>
          <p:cNvPicPr preferRelativeResize="0"/>
          <p:nvPr/>
        </p:nvPicPr>
        <p:blipFill rotWithShape="1">
          <a:blip r:embed="rId4">
            <a:alphaModFix/>
          </a:blip>
          <a:srcRect/>
          <a:stretch/>
        </p:blipFill>
        <p:spPr>
          <a:xfrm>
            <a:off x="10758167" y="176966"/>
            <a:ext cx="797099" cy="637700"/>
          </a:xfrm>
          <a:prstGeom prst="rect">
            <a:avLst/>
          </a:prstGeom>
          <a:noFill/>
          <a:ln>
            <a:noFill/>
          </a:ln>
        </p:spPr>
      </p:pic>
      <p:pic>
        <p:nvPicPr>
          <p:cNvPr id="243" name="Google Shape;243;g2ab9339a0bb_0_14"/>
          <p:cNvPicPr preferRelativeResize="0"/>
          <p:nvPr/>
        </p:nvPicPr>
        <p:blipFill rotWithShape="1">
          <a:blip r:embed="rId5">
            <a:alphaModFix/>
          </a:blip>
          <a:srcRect t="11973" b="29197"/>
          <a:stretch/>
        </p:blipFill>
        <p:spPr>
          <a:xfrm>
            <a:off x="7908200" y="2809357"/>
            <a:ext cx="3647067" cy="1196893"/>
          </a:xfrm>
          <a:prstGeom prst="rect">
            <a:avLst/>
          </a:prstGeom>
          <a:noFill/>
          <a:ln>
            <a:noFill/>
          </a:ln>
        </p:spPr>
      </p:pic>
      <p:pic>
        <p:nvPicPr>
          <p:cNvPr id="244" name="Google Shape;244;g2ab9339a0bb_0_14"/>
          <p:cNvPicPr preferRelativeResize="0"/>
          <p:nvPr/>
        </p:nvPicPr>
        <p:blipFill>
          <a:blip r:embed="rId6">
            <a:alphaModFix/>
          </a:blip>
          <a:stretch>
            <a:fillRect/>
          </a:stretch>
        </p:blipFill>
        <p:spPr>
          <a:xfrm>
            <a:off x="7908200" y="4340881"/>
            <a:ext cx="3647067" cy="184861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pic>
        <p:nvPicPr>
          <p:cNvPr id="249" name="Google Shape;249;g2ab9339a0bb_0_22"/>
          <p:cNvPicPr preferRelativeResize="0"/>
          <p:nvPr/>
        </p:nvPicPr>
        <p:blipFill rotWithShape="1">
          <a:blip r:embed="rId3">
            <a:alphaModFix/>
          </a:blip>
          <a:srcRect/>
          <a:stretch/>
        </p:blipFill>
        <p:spPr>
          <a:xfrm>
            <a:off x="-15840" y="-18000"/>
            <a:ext cx="12191403" cy="6875280"/>
          </a:xfrm>
          <a:prstGeom prst="rect">
            <a:avLst/>
          </a:prstGeom>
          <a:noFill/>
          <a:ln>
            <a:noFill/>
          </a:ln>
        </p:spPr>
      </p:pic>
      <p:sp>
        <p:nvSpPr>
          <p:cNvPr id="250" name="Google Shape;250;g2ab9339a0bb_0_22"/>
          <p:cNvSpPr/>
          <p:nvPr/>
        </p:nvSpPr>
        <p:spPr>
          <a:xfrm>
            <a:off x="1135080" y="506880"/>
            <a:ext cx="6942800" cy="994000"/>
          </a:xfrm>
          <a:prstGeom prst="rect">
            <a:avLst/>
          </a:prstGeom>
          <a:noFill/>
          <a:ln>
            <a:noFill/>
          </a:ln>
        </p:spPr>
        <p:txBody>
          <a:bodyPr spcFirstLastPara="1" wrap="square" lIns="162367" tIns="162367" rIns="162367" bIns="162367" anchor="t" anchorCtr="0">
            <a:noAutofit/>
          </a:bodyPr>
          <a:lstStyle/>
          <a:p>
            <a:pPr defTabSz="1219170">
              <a:lnSpc>
                <a:spcPct val="80000"/>
              </a:lnSpc>
              <a:buClr>
                <a:srgbClr val="000000"/>
              </a:buClr>
              <a:buSzPts val="3300"/>
            </a:pPr>
            <a:r>
              <a:rPr lang="es" sz="4400" b="1" kern="0">
                <a:solidFill>
                  <a:srgbClr val="FFFFFF"/>
                </a:solidFill>
                <a:latin typeface="Ubuntu"/>
                <a:ea typeface="Ubuntu"/>
                <a:cs typeface="Ubuntu"/>
                <a:sym typeface="Ubuntu"/>
              </a:rPr>
              <a:t>Tipos de excepciones</a:t>
            </a:r>
            <a:endParaRPr sz="4400" kern="0">
              <a:solidFill>
                <a:srgbClr val="000000"/>
              </a:solidFill>
              <a:latin typeface="Arial"/>
              <a:ea typeface="Arial"/>
              <a:cs typeface="Arial"/>
              <a:sym typeface="Arial"/>
            </a:endParaRPr>
          </a:p>
        </p:txBody>
      </p:sp>
      <p:cxnSp>
        <p:nvCxnSpPr>
          <p:cNvPr id="251" name="Google Shape;251;g2ab9339a0bb_0_22"/>
          <p:cNvCxnSpPr/>
          <p:nvPr/>
        </p:nvCxnSpPr>
        <p:spPr>
          <a:xfrm rot="10800000" flipH="1">
            <a:off x="432000" y="1279880"/>
            <a:ext cx="10489200" cy="6400"/>
          </a:xfrm>
          <a:prstGeom prst="straightConnector1">
            <a:avLst/>
          </a:prstGeom>
          <a:noFill/>
          <a:ln w="9525" cap="flat" cmpd="sng">
            <a:solidFill>
              <a:srgbClr val="C00000"/>
            </a:solidFill>
            <a:prstDash val="solid"/>
            <a:round/>
            <a:headEnd type="none" w="sm" len="sm"/>
            <a:tailEnd type="none" w="sm" len="sm"/>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g2ab9339a0bb_0_28"/>
          <p:cNvSpPr/>
          <p:nvPr/>
        </p:nvSpPr>
        <p:spPr>
          <a:xfrm>
            <a:off x="9666720" y="-1014480"/>
            <a:ext cx="3263600" cy="3245600"/>
          </a:xfrm>
          <a:prstGeom prst="ellipse">
            <a:avLst/>
          </a:prstGeom>
          <a:solidFill>
            <a:srgbClr val="C00000">
              <a:alpha val="9410"/>
            </a:srgbClr>
          </a:solidFill>
          <a:ln>
            <a:noFill/>
          </a:ln>
        </p:spPr>
        <p:txBody>
          <a:bodyPr spcFirstLastPara="1" wrap="square" lIns="91433" tIns="91433" rIns="91433" bIns="91433" anchor="ctr" anchorCtr="0">
            <a:noAutofit/>
          </a:bodyPr>
          <a:lstStyle/>
          <a:p>
            <a:pPr defTabSz="1219170">
              <a:buClr>
                <a:srgbClr val="000000"/>
              </a:buClr>
              <a:buSzPts val="1400"/>
            </a:pPr>
            <a:endParaRPr sz="1867" kern="0">
              <a:solidFill>
                <a:srgbClr val="000000"/>
              </a:solidFill>
              <a:latin typeface="Arial"/>
              <a:ea typeface="Arial"/>
              <a:cs typeface="Arial"/>
              <a:sym typeface="Arial"/>
            </a:endParaRPr>
          </a:p>
        </p:txBody>
      </p:sp>
      <p:cxnSp>
        <p:nvCxnSpPr>
          <p:cNvPr id="257" name="Google Shape;257;g2ab9339a0bb_0_28"/>
          <p:cNvCxnSpPr/>
          <p:nvPr/>
        </p:nvCxnSpPr>
        <p:spPr>
          <a:xfrm rot="10800000" flipH="1">
            <a:off x="449280" y="851600"/>
            <a:ext cx="11106000" cy="8800"/>
          </a:xfrm>
          <a:prstGeom prst="straightConnector1">
            <a:avLst/>
          </a:prstGeom>
          <a:noFill/>
          <a:ln w="9525" cap="flat" cmpd="sng">
            <a:solidFill>
              <a:srgbClr val="C00000"/>
            </a:solidFill>
            <a:prstDash val="solid"/>
            <a:round/>
            <a:headEnd type="none" w="sm" len="sm"/>
            <a:tailEnd type="none" w="sm" len="sm"/>
          </a:ln>
        </p:spPr>
      </p:cxnSp>
      <p:sp>
        <p:nvSpPr>
          <p:cNvPr id="258" name="Google Shape;258;g2ab9339a0bb_0_28"/>
          <p:cNvSpPr/>
          <p:nvPr/>
        </p:nvSpPr>
        <p:spPr>
          <a:xfrm>
            <a:off x="370800" y="-4"/>
            <a:ext cx="10486400" cy="699600"/>
          </a:xfrm>
          <a:prstGeom prst="rect">
            <a:avLst/>
          </a:prstGeom>
          <a:noFill/>
          <a:ln>
            <a:noFill/>
          </a:ln>
        </p:spPr>
        <p:txBody>
          <a:bodyPr spcFirstLastPara="1" wrap="square" lIns="122033" tIns="421200" rIns="122033" bIns="421200" anchor="t" anchorCtr="0">
            <a:noAutofit/>
          </a:bodyPr>
          <a:lstStyle/>
          <a:p>
            <a:pPr defTabSz="1219170">
              <a:buClr>
                <a:srgbClr val="000000"/>
              </a:buClr>
              <a:buSzPts val="2000"/>
            </a:pPr>
            <a:r>
              <a:rPr lang="es" sz="2667" b="1" kern="0">
                <a:solidFill>
                  <a:srgbClr val="110741"/>
                </a:solidFill>
                <a:latin typeface="Ubuntu"/>
                <a:ea typeface="Ubuntu"/>
                <a:cs typeface="Ubuntu"/>
                <a:sym typeface="Ubuntu"/>
              </a:rPr>
              <a:t>Tipos de excepciones</a:t>
            </a:r>
            <a:endParaRPr sz="2667" kern="0">
              <a:solidFill>
                <a:srgbClr val="000000"/>
              </a:solidFill>
              <a:latin typeface="Arial"/>
              <a:ea typeface="Arial"/>
              <a:cs typeface="Arial"/>
              <a:sym typeface="Arial"/>
            </a:endParaRPr>
          </a:p>
        </p:txBody>
      </p:sp>
      <p:sp>
        <p:nvSpPr>
          <p:cNvPr id="259" name="Google Shape;259;g2ab9339a0bb_0_28"/>
          <p:cNvSpPr/>
          <p:nvPr/>
        </p:nvSpPr>
        <p:spPr>
          <a:xfrm>
            <a:off x="449267" y="1116000"/>
            <a:ext cx="11188800" cy="4258800"/>
          </a:xfrm>
          <a:prstGeom prst="rect">
            <a:avLst/>
          </a:prstGeom>
          <a:noFill/>
          <a:ln>
            <a:noFill/>
          </a:ln>
        </p:spPr>
        <p:txBody>
          <a:bodyPr spcFirstLastPara="1" wrap="square" lIns="90000" tIns="45000" rIns="90000" bIns="45000" anchor="t" anchorCtr="0">
            <a:noAutofit/>
          </a:bodyPr>
          <a:lstStyle/>
          <a:p>
            <a:pPr algn="just" defTabSz="1219170">
              <a:buClr>
                <a:srgbClr val="000000"/>
              </a:buClr>
              <a:buSzPts val="1400"/>
            </a:pPr>
            <a:r>
              <a:rPr lang="es" sz="1867" kern="0">
                <a:solidFill>
                  <a:srgbClr val="000000"/>
                </a:solidFill>
                <a:latin typeface="Calibri"/>
                <a:ea typeface="Calibri"/>
                <a:cs typeface="Calibri"/>
                <a:sym typeface="Calibri"/>
              </a:rPr>
              <a:t>Las principales excepciones definidas en Python son:</a:t>
            </a:r>
            <a:endParaRPr sz="1867" kern="0">
              <a:solidFill>
                <a:srgbClr val="000000"/>
              </a:solidFill>
              <a:latin typeface="Calibri"/>
              <a:ea typeface="Calibri"/>
              <a:cs typeface="Calibri"/>
              <a:sym typeface="Calibri"/>
            </a:endParaRPr>
          </a:p>
          <a:p>
            <a:pPr algn="just" defTabSz="1219170">
              <a:buClr>
                <a:srgbClr val="000000"/>
              </a:buClr>
              <a:buSzPts val="1400"/>
            </a:pP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kern="0">
                <a:solidFill>
                  <a:srgbClr val="000000"/>
                </a:solidFill>
                <a:latin typeface="Calibri"/>
                <a:ea typeface="Calibri"/>
                <a:cs typeface="Calibri"/>
                <a:sym typeface="Calibri"/>
              </a:rPr>
              <a:t>Exception: La clase base para todas las excepciones en Python.</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kern="0">
                <a:solidFill>
                  <a:srgbClr val="000000"/>
                </a:solidFill>
                <a:latin typeface="Calibri"/>
                <a:ea typeface="Calibri"/>
                <a:cs typeface="Calibri"/>
                <a:sym typeface="Calibri"/>
              </a:rPr>
              <a:t>SyntaxError: Se produce cuando hay un error en la sintaxis del código.</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kern="0">
                <a:solidFill>
                  <a:srgbClr val="000000"/>
                </a:solidFill>
                <a:latin typeface="Calibri"/>
                <a:ea typeface="Calibri"/>
                <a:cs typeface="Calibri"/>
                <a:sym typeface="Calibri"/>
              </a:rPr>
              <a:t>TypeError: Ocurre cuando se aplica a una operación o función a un dato del tipo inapropiado.</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kern="0">
                <a:solidFill>
                  <a:srgbClr val="000000"/>
                </a:solidFill>
                <a:latin typeface="Calibri"/>
                <a:ea typeface="Calibri"/>
                <a:cs typeface="Calibri"/>
                <a:sym typeface="Calibri"/>
              </a:rPr>
              <a:t>ValueError: Aparece cuando una función recibe un argumento del tipo correcto pero de valor incorrecto</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kern="0">
                <a:solidFill>
                  <a:srgbClr val="000000"/>
                </a:solidFill>
                <a:latin typeface="Calibri"/>
                <a:ea typeface="Calibri"/>
                <a:cs typeface="Calibri"/>
                <a:sym typeface="Calibri"/>
              </a:rPr>
              <a:t>ZeroDivisionError: Se genera cuando se intenta dividir por cero.</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kern="0">
                <a:solidFill>
                  <a:srgbClr val="000000"/>
                </a:solidFill>
                <a:latin typeface="Calibri"/>
                <a:ea typeface="Calibri"/>
                <a:cs typeface="Calibri"/>
                <a:sym typeface="Calibri"/>
              </a:rPr>
              <a:t>OverflowError: Ocurre cuando un cálculo excede el límite para un tipo de dato numérico.</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kern="0">
                <a:solidFill>
                  <a:srgbClr val="000000"/>
                </a:solidFill>
                <a:latin typeface="Calibri"/>
                <a:ea typeface="Calibri"/>
                <a:cs typeface="Calibri"/>
                <a:sym typeface="Calibri"/>
              </a:rPr>
              <a:t>IndexError: Aparece cuando se intenta acceder a una secuencia con un índice que no existe.</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kern="0">
                <a:solidFill>
                  <a:srgbClr val="000000"/>
                </a:solidFill>
                <a:latin typeface="Calibri"/>
                <a:ea typeface="Calibri"/>
                <a:cs typeface="Calibri"/>
                <a:sym typeface="Calibri"/>
              </a:rPr>
              <a:t>KeyError: Ocurre cuando se intenta acceder a un diccionario con una clave que no existe.</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kern="0">
                <a:solidFill>
                  <a:srgbClr val="000000"/>
                </a:solidFill>
                <a:latin typeface="Calibri"/>
                <a:ea typeface="Calibri"/>
                <a:cs typeface="Calibri"/>
                <a:sym typeface="Calibri"/>
              </a:rPr>
              <a:t>FileNotFoundError: Informa de que se ha intentado acceder a un fichero que no existe en la ruta indicada.</a:t>
            </a:r>
            <a:endParaRPr sz="1867" kern="0">
              <a:solidFill>
                <a:srgbClr val="000000"/>
              </a:solidFill>
              <a:latin typeface="Calibri"/>
              <a:ea typeface="Calibri"/>
              <a:cs typeface="Calibri"/>
              <a:sym typeface="Calibri"/>
            </a:endParaRPr>
          </a:p>
          <a:p>
            <a:pPr marL="609585" indent="-423323" algn="just" defTabSz="1219170">
              <a:buClr>
                <a:srgbClr val="000000"/>
              </a:buClr>
              <a:buSzPts val="1400"/>
              <a:buFont typeface="Calibri"/>
              <a:buChar char="●"/>
            </a:pPr>
            <a:r>
              <a:rPr lang="es" sz="1867" kern="0">
                <a:solidFill>
                  <a:srgbClr val="000000"/>
                </a:solidFill>
                <a:latin typeface="Calibri"/>
                <a:ea typeface="Calibri"/>
                <a:cs typeface="Calibri"/>
                <a:sym typeface="Calibri"/>
              </a:rPr>
              <a:t>ImportError: Ocurre cuando falla la importación de un módulo.</a:t>
            </a:r>
            <a:endParaRPr sz="1867" kern="0">
              <a:solidFill>
                <a:srgbClr val="000000"/>
              </a:solidFill>
              <a:latin typeface="Calibri"/>
              <a:ea typeface="Calibri"/>
              <a:cs typeface="Calibri"/>
              <a:sym typeface="Calibri"/>
            </a:endParaRPr>
          </a:p>
        </p:txBody>
      </p:sp>
      <p:pic>
        <p:nvPicPr>
          <p:cNvPr id="260" name="Google Shape;260;g2ab9339a0bb_0_28"/>
          <p:cNvPicPr preferRelativeResize="0"/>
          <p:nvPr/>
        </p:nvPicPr>
        <p:blipFill rotWithShape="1">
          <a:blip r:embed="rId3">
            <a:alphaModFix/>
          </a:blip>
          <a:srcRect/>
          <a:stretch/>
        </p:blipFill>
        <p:spPr>
          <a:xfrm>
            <a:off x="10758167" y="176966"/>
            <a:ext cx="797099" cy="637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g2ab9339a0bb_0_44"/>
          <p:cNvSpPr/>
          <p:nvPr/>
        </p:nvSpPr>
        <p:spPr>
          <a:xfrm>
            <a:off x="9666720" y="-1014480"/>
            <a:ext cx="3263600" cy="3245600"/>
          </a:xfrm>
          <a:prstGeom prst="ellipse">
            <a:avLst/>
          </a:prstGeom>
          <a:solidFill>
            <a:srgbClr val="C00000">
              <a:alpha val="9410"/>
            </a:srgbClr>
          </a:solidFill>
          <a:ln>
            <a:noFill/>
          </a:ln>
        </p:spPr>
        <p:txBody>
          <a:bodyPr spcFirstLastPara="1" wrap="square" lIns="91433" tIns="91433" rIns="91433" bIns="91433" anchor="ctr" anchorCtr="0">
            <a:noAutofit/>
          </a:bodyPr>
          <a:lstStyle/>
          <a:p>
            <a:pPr defTabSz="1219170">
              <a:buClr>
                <a:srgbClr val="000000"/>
              </a:buClr>
              <a:buSzPts val="1400"/>
            </a:pPr>
            <a:endParaRPr sz="1867" kern="0">
              <a:solidFill>
                <a:srgbClr val="000000"/>
              </a:solidFill>
              <a:latin typeface="Arial"/>
              <a:ea typeface="Arial"/>
              <a:cs typeface="Arial"/>
              <a:sym typeface="Arial"/>
            </a:endParaRPr>
          </a:p>
        </p:txBody>
      </p:sp>
      <p:cxnSp>
        <p:nvCxnSpPr>
          <p:cNvPr id="266" name="Google Shape;266;g2ab9339a0bb_0_44"/>
          <p:cNvCxnSpPr/>
          <p:nvPr/>
        </p:nvCxnSpPr>
        <p:spPr>
          <a:xfrm rot="10800000" flipH="1">
            <a:off x="449280" y="851600"/>
            <a:ext cx="11106000" cy="8800"/>
          </a:xfrm>
          <a:prstGeom prst="straightConnector1">
            <a:avLst/>
          </a:prstGeom>
          <a:noFill/>
          <a:ln w="9525" cap="flat" cmpd="sng">
            <a:solidFill>
              <a:srgbClr val="C00000"/>
            </a:solidFill>
            <a:prstDash val="solid"/>
            <a:round/>
            <a:headEnd type="none" w="sm" len="sm"/>
            <a:tailEnd type="none" w="sm" len="sm"/>
          </a:ln>
        </p:spPr>
      </p:cxnSp>
      <p:sp>
        <p:nvSpPr>
          <p:cNvPr id="267" name="Google Shape;267;g2ab9339a0bb_0_44"/>
          <p:cNvSpPr/>
          <p:nvPr/>
        </p:nvSpPr>
        <p:spPr>
          <a:xfrm>
            <a:off x="370800" y="-4"/>
            <a:ext cx="10486400" cy="699600"/>
          </a:xfrm>
          <a:prstGeom prst="rect">
            <a:avLst/>
          </a:prstGeom>
          <a:noFill/>
          <a:ln>
            <a:noFill/>
          </a:ln>
        </p:spPr>
        <p:txBody>
          <a:bodyPr spcFirstLastPara="1" wrap="square" lIns="122033" tIns="421200" rIns="122033" bIns="421200" anchor="t" anchorCtr="0">
            <a:noAutofit/>
          </a:bodyPr>
          <a:lstStyle/>
          <a:p>
            <a:pPr defTabSz="1219170">
              <a:buClr>
                <a:srgbClr val="000000"/>
              </a:buClr>
              <a:buSzPts val="2000"/>
            </a:pPr>
            <a:r>
              <a:rPr lang="es" sz="2667" b="1" kern="0">
                <a:solidFill>
                  <a:srgbClr val="110741"/>
                </a:solidFill>
                <a:latin typeface="Ubuntu"/>
                <a:ea typeface="Ubuntu"/>
                <a:cs typeface="Ubuntu"/>
                <a:sym typeface="Ubuntu"/>
              </a:rPr>
              <a:t>Raise y excepciones propias</a:t>
            </a:r>
            <a:endParaRPr sz="2667" kern="0">
              <a:solidFill>
                <a:srgbClr val="000000"/>
              </a:solidFill>
              <a:latin typeface="Arial"/>
              <a:ea typeface="Arial"/>
              <a:cs typeface="Arial"/>
              <a:sym typeface="Arial"/>
            </a:endParaRPr>
          </a:p>
        </p:txBody>
      </p:sp>
      <p:sp>
        <p:nvSpPr>
          <p:cNvPr id="268" name="Google Shape;268;g2ab9339a0bb_0_44"/>
          <p:cNvSpPr/>
          <p:nvPr/>
        </p:nvSpPr>
        <p:spPr>
          <a:xfrm>
            <a:off x="449267" y="1116000"/>
            <a:ext cx="11188800" cy="5742000"/>
          </a:xfrm>
          <a:prstGeom prst="rect">
            <a:avLst/>
          </a:prstGeom>
          <a:noFill/>
          <a:ln>
            <a:noFill/>
          </a:ln>
        </p:spPr>
        <p:txBody>
          <a:bodyPr spcFirstLastPara="1" wrap="square" lIns="90000" tIns="45000" rIns="90000" bIns="45000" anchor="t" anchorCtr="0">
            <a:noAutofit/>
          </a:bodyPr>
          <a:lstStyle/>
          <a:p>
            <a:pPr algn="just" defTabSz="1219170">
              <a:buClr>
                <a:srgbClr val="000000"/>
              </a:buClr>
              <a:buSzPts val="1400"/>
            </a:pPr>
            <a:r>
              <a:rPr lang="es" sz="1867" kern="0" dirty="0">
                <a:solidFill>
                  <a:srgbClr val="000000"/>
                </a:solidFill>
                <a:latin typeface="Calibri"/>
                <a:ea typeface="Calibri"/>
                <a:cs typeface="Calibri"/>
                <a:sym typeface="Calibri"/>
              </a:rPr>
              <a:t>La palabra clave ‘raise’ en Python se utiliza para provocar la generación explícita de una excepción. Puede ser utilizada en diferentes contextos para señalar que ha ocurrido una situación excepcional específica y que es necesario interrumpir el flujo normal del programa.</a:t>
            </a: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r>
              <a:rPr lang="es" sz="1867" kern="0" dirty="0">
                <a:solidFill>
                  <a:srgbClr val="000000"/>
                </a:solidFill>
                <a:latin typeface="Calibri"/>
                <a:ea typeface="Calibri"/>
                <a:cs typeface="Calibri"/>
                <a:sym typeface="Calibri"/>
              </a:rPr>
              <a:t>La sintaxis es la siguiente:</a:t>
            </a: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r>
              <a:rPr lang="es" sz="1867" kern="0" dirty="0">
                <a:solidFill>
                  <a:srgbClr val="000000"/>
                </a:solidFill>
                <a:latin typeface="Calibri"/>
                <a:ea typeface="Calibri"/>
                <a:cs typeface="Calibri"/>
                <a:sym typeface="Calibri"/>
              </a:rPr>
              <a:t>Es posible diseñar una excepción personalizada creando una clase derivada de la clase base ‘Exception’. Una vez hecho esto, podremos utilizar nuestra nueva excepción con ‘raise’.</a:t>
            </a: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defTabSz="1219170">
              <a:buClr>
                <a:srgbClr val="000000"/>
              </a:buClr>
              <a:buSzPts val="3000"/>
            </a:pPr>
            <a:r>
              <a:rPr lang="es" sz="1600" b="1" u="sng" kern="0" dirty="0">
                <a:solidFill>
                  <a:srgbClr val="000000"/>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https://youtu.be/UK43sgiKREs</a:t>
            </a:r>
            <a:r>
              <a:rPr lang="es" sz="1600" b="1" kern="0" dirty="0">
                <a:solidFill>
                  <a:srgbClr val="000000"/>
                </a:solidFill>
                <a:latin typeface="Calibri"/>
                <a:ea typeface="Calibri"/>
                <a:cs typeface="Calibri"/>
                <a:sym typeface="Calibri"/>
              </a:rPr>
              <a:t> </a:t>
            </a:r>
            <a:endParaRPr sz="1600"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p:txBody>
      </p:sp>
      <p:pic>
        <p:nvPicPr>
          <p:cNvPr id="269" name="Google Shape;269;g2ab9339a0bb_0_44"/>
          <p:cNvPicPr preferRelativeResize="0"/>
          <p:nvPr/>
        </p:nvPicPr>
        <p:blipFill rotWithShape="1">
          <a:blip r:embed="rId4">
            <a:alphaModFix/>
          </a:blip>
          <a:srcRect/>
          <a:stretch/>
        </p:blipFill>
        <p:spPr>
          <a:xfrm>
            <a:off x="10758167" y="176966"/>
            <a:ext cx="797099" cy="637700"/>
          </a:xfrm>
          <a:prstGeom prst="rect">
            <a:avLst/>
          </a:prstGeom>
          <a:noFill/>
          <a:ln>
            <a:noFill/>
          </a:ln>
        </p:spPr>
      </p:pic>
      <p:pic>
        <p:nvPicPr>
          <p:cNvPr id="270" name="Google Shape;270;g2ab9339a0bb_0_44"/>
          <p:cNvPicPr preferRelativeResize="0"/>
          <p:nvPr/>
        </p:nvPicPr>
        <p:blipFill rotWithShape="1">
          <a:blip r:embed="rId5">
            <a:alphaModFix/>
          </a:blip>
          <a:srcRect t="38143"/>
          <a:stretch/>
        </p:blipFill>
        <p:spPr>
          <a:xfrm>
            <a:off x="3621551" y="3177765"/>
            <a:ext cx="3984901" cy="528935"/>
          </a:xfrm>
          <a:prstGeom prst="rect">
            <a:avLst/>
          </a:prstGeom>
          <a:noFill/>
          <a:ln>
            <a:noFill/>
          </a:ln>
        </p:spPr>
      </p:pic>
      <p:pic>
        <p:nvPicPr>
          <p:cNvPr id="271" name="Google Shape;271;g2ab9339a0bb_0_44"/>
          <p:cNvPicPr preferRelativeResize="0"/>
          <p:nvPr/>
        </p:nvPicPr>
        <p:blipFill rotWithShape="1">
          <a:blip r:embed="rId6">
            <a:alphaModFix/>
          </a:blip>
          <a:srcRect t="14674"/>
          <a:stretch/>
        </p:blipFill>
        <p:spPr>
          <a:xfrm>
            <a:off x="2452767" y="4906978"/>
            <a:ext cx="6322500" cy="141652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g2ab9339a0bb_0_36"/>
          <p:cNvSpPr/>
          <p:nvPr/>
        </p:nvSpPr>
        <p:spPr>
          <a:xfrm>
            <a:off x="9666720" y="-1014480"/>
            <a:ext cx="3263600" cy="3245600"/>
          </a:xfrm>
          <a:prstGeom prst="ellipse">
            <a:avLst/>
          </a:prstGeom>
          <a:solidFill>
            <a:srgbClr val="C00000">
              <a:alpha val="9410"/>
            </a:srgbClr>
          </a:solidFill>
          <a:ln>
            <a:noFill/>
          </a:ln>
        </p:spPr>
        <p:txBody>
          <a:bodyPr spcFirstLastPara="1" wrap="square" lIns="91433" tIns="91433" rIns="91433" bIns="91433" anchor="ctr" anchorCtr="0">
            <a:noAutofit/>
          </a:bodyPr>
          <a:lstStyle/>
          <a:p>
            <a:pPr defTabSz="1219170">
              <a:buClr>
                <a:srgbClr val="000000"/>
              </a:buClr>
              <a:buSzPts val="1400"/>
            </a:pPr>
            <a:endParaRPr sz="1867" kern="0">
              <a:solidFill>
                <a:srgbClr val="000000"/>
              </a:solidFill>
              <a:latin typeface="Arial"/>
              <a:ea typeface="Arial"/>
              <a:cs typeface="Arial"/>
              <a:sym typeface="Arial"/>
            </a:endParaRPr>
          </a:p>
        </p:txBody>
      </p:sp>
      <p:cxnSp>
        <p:nvCxnSpPr>
          <p:cNvPr id="277" name="Google Shape;277;g2ab9339a0bb_0_36"/>
          <p:cNvCxnSpPr/>
          <p:nvPr/>
        </p:nvCxnSpPr>
        <p:spPr>
          <a:xfrm rot="10800000" flipH="1">
            <a:off x="449280" y="851600"/>
            <a:ext cx="11106000" cy="8800"/>
          </a:xfrm>
          <a:prstGeom prst="straightConnector1">
            <a:avLst/>
          </a:prstGeom>
          <a:noFill/>
          <a:ln w="9525" cap="flat" cmpd="sng">
            <a:solidFill>
              <a:srgbClr val="C00000"/>
            </a:solidFill>
            <a:prstDash val="solid"/>
            <a:round/>
            <a:headEnd type="none" w="sm" len="sm"/>
            <a:tailEnd type="none" w="sm" len="sm"/>
          </a:ln>
        </p:spPr>
      </p:cxnSp>
      <p:sp>
        <p:nvSpPr>
          <p:cNvPr id="278" name="Google Shape;278;g2ab9339a0bb_0_36"/>
          <p:cNvSpPr/>
          <p:nvPr/>
        </p:nvSpPr>
        <p:spPr>
          <a:xfrm>
            <a:off x="370800" y="-4"/>
            <a:ext cx="10486400" cy="699600"/>
          </a:xfrm>
          <a:prstGeom prst="rect">
            <a:avLst/>
          </a:prstGeom>
          <a:noFill/>
          <a:ln>
            <a:noFill/>
          </a:ln>
        </p:spPr>
        <p:txBody>
          <a:bodyPr spcFirstLastPara="1" wrap="square" lIns="122033" tIns="421200" rIns="122033" bIns="421200" anchor="t" anchorCtr="0">
            <a:noAutofit/>
          </a:bodyPr>
          <a:lstStyle/>
          <a:p>
            <a:pPr defTabSz="1219170">
              <a:buClr>
                <a:srgbClr val="000000"/>
              </a:buClr>
              <a:buSzPts val="2000"/>
            </a:pPr>
            <a:r>
              <a:rPr lang="es" sz="2667" b="1" kern="0">
                <a:solidFill>
                  <a:srgbClr val="110741"/>
                </a:solidFill>
                <a:latin typeface="Ubuntu"/>
                <a:ea typeface="Ubuntu"/>
                <a:cs typeface="Ubuntu"/>
                <a:sym typeface="Ubuntu"/>
              </a:rPr>
              <a:t>Assert</a:t>
            </a:r>
            <a:endParaRPr sz="2667" kern="0">
              <a:solidFill>
                <a:srgbClr val="000000"/>
              </a:solidFill>
              <a:latin typeface="Arial"/>
              <a:ea typeface="Arial"/>
              <a:cs typeface="Arial"/>
              <a:sym typeface="Arial"/>
            </a:endParaRPr>
          </a:p>
        </p:txBody>
      </p:sp>
      <p:sp>
        <p:nvSpPr>
          <p:cNvPr id="279" name="Google Shape;279;g2ab9339a0bb_0_36"/>
          <p:cNvSpPr/>
          <p:nvPr/>
        </p:nvSpPr>
        <p:spPr>
          <a:xfrm>
            <a:off x="449267" y="1116000"/>
            <a:ext cx="11188800" cy="5742000"/>
          </a:xfrm>
          <a:prstGeom prst="rect">
            <a:avLst/>
          </a:prstGeom>
          <a:noFill/>
          <a:ln>
            <a:noFill/>
          </a:ln>
        </p:spPr>
        <p:txBody>
          <a:bodyPr spcFirstLastPara="1" wrap="square" lIns="90000" tIns="45000" rIns="90000" bIns="45000" anchor="t" anchorCtr="0">
            <a:noAutofit/>
          </a:bodyPr>
          <a:lstStyle/>
          <a:p>
            <a:pPr algn="just" defTabSz="1219170">
              <a:buClr>
                <a:srgbClr val="000000"/>
              </a:buClr>
              <a:buSzPts val="1400"/>
            </a:pPr>
            <a:r>
              <a:rPr lang="es" sz="1867" kern="0" dirty="0">
                <a:solidFill>
                  <a:srgbClr val="000000"/>
                </a:solidFill>
                <a:latin typeface="Calibri"/>
                <a:ea typeface="Calibri"/>
                <a:cs typeface="Calibri"/>
                <a:sym typeface="Calibri"/>
              </a:rPr>
              <a:t>‘Assert’ en Python se utiliza para realizar afirmaciones o verificaciones condicionales en el código. Si la expresión después de assert evalúa como True, el programa continúa su ejecución normal. Sin embargo, si la expresión es False, se levanta una excepción AssertionError, interrumpiendo el flujo del programa y proporcionando un mensaje opcional para indicar la causa del fallo.</a:t>
            </a: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r>
              <a:rPr lang="es" sz="1867" kern="0" dirty="0">
                <a:solidFill>
                  <a:srgbClr val="000000"/>
                </a:solidFill>
                <a:latin typeface="Calibri"/>
                <a:ea typeface="Calibri"/>
                <a:cs typeface="Calibri"/>
                <a:sym typeface="Calibri"/>
              </a:rPr>
              <a:t>En el siguiente ejemplo vemos la sintáxis básica de ‘assert’. Si el parámetro b es igual a 0, se levantará la excepción AssertionError.</a:t>
            </a: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algn="just" defTabSz="1219170">
              <a:buClr>
                <a:srgbClr val="000000"/>
              </a:buClr>
              <a:buSzPts val="1400"/>
            </a:pPr>
            <a:endParaRPr sz="1867" kern="0" dirty="0">
              <a:solidFill>
                <a:srgbClr val="000000"/>
              </a:solidFill>
              <a:latin typeface="Calibri"/>
              <a:ea typeface="Calibri"/>
              <a:cs typeface="Calibri"/>
              <a:sym typeface="Calibri"/>
            </a:endParaRPr>
          </a:p>
          <a:p>
            <a:pPr defTabSz="1219170">
              <a:buClr>
                <a:srgbClr val="000000"/>
              </a:buClr>
              <a:buSzPts val="3000"/>
            </a:pPr>
            <a:endParaRPr sz="1867" kern="0" dirty="0">
              <a:solidFill>
                <a:srgbClr val="000000"/>
              </a:solidFill>
              <a:latin typeface="Calibri"/>
              <a:ea typeface="Calibri"/>
              <a:cs typeface="Calibri"/>
              <a:sym typeface="Calibri"/>
            </a:endParaRPr>
          </a:p>
          <a:p>
            <a:pPr defTabSz="1219170">
              <a:buClr>
                <a:srgbClr val="000000"/>
              </a:buClr>
              <a:buSzPts val="3000"/>
            </a:pPr>
            <a:endParaRPr sz="1867" kern="0" dirty="0">
              <a:solidFill>
                <a:srgbClr val="000000"/>
              </a:solidFill>
              <a:latin typeface="Calibri"/>
              <a:ea typeface="Calibri"/>
              <a:cs typeface="Calibri"/>
              <a:sym typeface="Calibri"/>
            </a:endParaRPr>
          </a:p>
          <a:p>
            <a:pPr defTabSz="1219170">
              <a:buClr>
                <a:srgbClr val="000000"/>
              </a:buClr>
              <a:buSzPts val="3000"/>
            </a:pPr>
            <a:endParaRPr sz="1867" kern="0" dirty="0">
              <a:solidFill>
                <a:srgbClr val="000000"/>
              </a:solidFill>
              <a:latin typeface="Calibri"/>
              <a:ea typeface="Calibri"/>
              <a:cs typeface="Calibri"/>
              <a:sym typeface="Calibri"/>
            </a:endParaRPr>
          </a:p>
          <a:p>
            <a:pPr defTabSz="1219170">
              <a:buClr>
                <a:srgbClr val="000000"/>
              </a:buClr>
              <a:buSzPts val="3000"/>
            </a:pPr>
            <a:endParaRPr sz="1867" kern="0" dirty="0">
              <a:solidFill>
                <a:srgbClr val="000000"/>
              </a:solidFill>
              <a:latin typeface="Calibri"/>
              <a:ea typeface="Calibri"/>
              <a:cs typeface="Calibri"/>
              <a:sym typeface="Calibri"/>
            </a:endParaRPr>
          </a:p>
          <a:p>
            <a:pPr defTabSz="1219170">
              <a:buClr>
                <a:srgbClr val="000000"/>
              </a:buClr>
              <a:buSzPts val="3000"/>
            </a:pPr>
            <a:endParaRPr sz="1867" kern="0" dirty="0">
              <a:solidFill>
                <a:srgbClr val="000000"/>
              </a:solidFill>
              <a:latin typeface="Calibri"/>
              <a:ea typeface="Calibri"/>
              <a:cs typeface="Calibri"/>
              <a:sym typeface="Calibri"/>
            </a:endParaRPr>
          </a:p>
          <a:p>
            <a:pPr defTabSz="1219170">
              <a:buClr>
                <a:srgbClr val="000000"/>
              </a:buClr>
              <a:buSzPts val="3000"/>
            </a:pPr>
            <a:r>
              <a:rPr lang="es" sz="1600" b="1" u="sng" kern="0" dirty="0">
                <a:solidFill>
                  <a:srgbClr val="000000"/>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https://www.tutorialsteacher.com/python/python-assert</a:t>
            </a:r>
            <a:r>
              <a:rPr lang="es" sz="1600" b="1" kern="0" dirty="0">
                <a:solidFill>
                  <a:srgbClr val="000000"/>
                </a:solidFill>
                <a:latin typeface="Calibri"/>
                <a:ea typeface="Calibri"/>
                <a:cs typeface="Calibri"/>
                <a:sym typeface="Calibri"/>
              </a:rPr>
              <a:t> </a:t>
            </a:r>
            <a:endParaRPr sz="1867" kern="0" dirty="0">
              <a:solidFill>
                <a:srgbClr val="000000"/>
              </a:solidFill>
              <a:latin typeface="Calibri"/>
              <a:ea typeface="Calibri"/>
              <a:cs typeface="Calibri"/>
              <a:sym typeface="Calibri"/>
            </a:endParaRPr>
          </a:p>
        </p:txBody>
      </p:sp>
      <p:pic>
        <p:nvPicPr>
          <p:cNvPr id="280" name="Google Shape;280;g2ab9339a0bb_0_36"/>
          <p:cNvPicPr preferRelativeResize="0"/>
          <p:nvPr/>
        </p:nvPicPr>
        <p:blipFill rotWithShape="1">
          <a:blip r:embed="rId4">
            <a:alphaModFix/>
          </a:blip>
          <a:srcRect/>
          <a:stretch/>
        </p:blipFill>
        <p:spPr>
          <a:xfrm>
            <a:off x="10758167" y="176966"/>
            <a:ext cx="797099" cy="637700"/>
          </a:xfrm>
          <a:prstGeom prst="rect">
            <a:avLst/>
          </a:prstGeom>
          <a:noFill/>
          <a:ln>
            <a:noFill/>
          </a:ln>
        </p:spPr>
      </p:pic>
      <p:pic>
        <p:nvPicPr>
          <p:cNvPr id="281" name="Google Shape;281;g2ab9339a0bb_0_36"/>
          <p:cNvPicPr preferRelativeResize="0"/>
          <p:nvPr/>
        </p:nvPicPr>
        <p:blipFill rotWithShape="1">
          <a:blip r:embed="rId5">
            <a:alphaModFix/>
          </a:blip>
          <a:srcRect t="22197"/>
          <a:stretch/>
        </p:blipFill>
        <p:spPr>
          <a:xfrm>
            <a:off x="3461034" y="3675707"/>
            <a:ext cx="5165300" cy="1044660"/>
          </a:xfrm>
          <a:prstGeom prst="rect">
            <a:avLst/>
          </a:prstGeom>
          <a:noFill/>
          <a:ln>
            <a:noFill/>
          </a:ln>
        </p:spPr>
      </p:pic>
    </p:spTree>
  </p:cSld>
  <p:clrMapOvr>
    <a:masterClrMapping/>
  </p:clrMapOvr>
</p:sld>
</file>

<file path=ppt/theme/theme1.xml><?xml version="1.0" encoding="utf-8"?>
<a:theme xmlns:a="http://schemas.openxmlformats.org/drawingml/2006/main" name="Tema1">
  <a:themeElements>
    <a:clrScheme name="Simple Light">
      <a:dk1>
        <a:srgbClr val="CE1F1F"/>
      </a:dk1>
      <a:lt1>
        <a:srgbClr val="FFFFFF"/>
      </a:lt1>
      <a:dk2>
        <a:srgbClr val="3B3B3B"/>
      </a:dk2>
      <a:lt2>
        <a:srgbClr val="EEEEEE"/>
      </a:lt2>
      <a:accent1>
        <a:srgbClr val="110841"/>
      </a:accent1>
      <a:accent2>
        <a:srgbClr val="E28033"/>
      </a:accent2>
      <a:accent3>
        <a:srgbClr val="C9434B"/>
      </a:accent3>
      <a:accent4>
        <a:srgbClr val="439CD9"/>
      </a:accent4>
      <a:accent5>
        <a:srgbClr val="41396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Tema1">
  <a:themeElements>
    <a:clrScheme name="Simple Light">
      <a:dk1>
        <a:srgbClr val="CE1F1F"/>
      </a:dk1>
      <a:lt1>
        <a:srgbClr val="FFFFFF"/>
      </a:lt1>
      <a:dk2>
        <a:srgbClr val="3B3B3B"/>
      </a:dk2>
      <a:lt2>
        <a:srgbClr val="EEEEEE"/>
      </a:lt2>
      <a:accent1>
        <a:srgbClr val="110841"/>
      </a:accent1>
      <a:accent2>
        <a:srgbClr val="E28033"/>
      </a:accent2>
      <a:accent3>
        <a:srgbClr val="C9434B"/>
      </a:accent3>
      <a:accent4>
        <a:srgbClr val="439CD9"/>
      </a:accent4>
      <a:accent5>
        <a:srgbClr val="413967"/>
      </a:accent5>
      <a:accent6>
        <a:srgbClr val="EEFF41"/>
      </a:accent6>
      <a:hlink>
        <a:srgbClr val="0097A7"/>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1_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LibreOffice">
      <a:dk1>
        <a:srgbClr val="000000"/>
      </a:dk1>
      <a:lt1>
        <a:srgbClr val="FFFFFF"/>
      </a:lt1>
      <a:dk2>
        <a:srgbClr val="000000"/>
      </a:dk2>
      <a:lt2>
        <a:srgbClr val="FFFFFF"/>
      </a:lt2>
      <a:accent1>
        <a:srgbClr val="18A303"/>
      </a:accent1>
      <a:accent2>
        <a:srgbClr val="0369A3"/>
      </a:accent2>
      <a:accent3>
        <a:srgbClr val="A33E03"/>
      </a:accent3>
      <a:accent4>
        <a:srgbClr val="8E03A3"/>
      </a:accent4>
      <a:accent5>
        <a:srgbClr val="C99C00"/>
      </a:accent5>
      <a:accent6>
        <a:srgbClr val="C9211E"/>
      </a:accent6>
      <a:hlink>
        <a:srgbClr val="0000EE"/>
      </a:hlink>
      <a:folHlink>
        <a:srgbClr val="551A8B"/>
      </a:folHlink>
    </a:clrScheme>
    <a:fontScheme name="Office">
      <a:majorFont>
        <a:latin typeface="Arial"/>
        <a:ea typeface="DejaVu Sans"/>
        <a:cs typeface="DejaVu Sans"/>
      </a:majorFont>
      <a:minorFont>
        <a:latin typeface="Arial"/>
        <a:ea typeface="DejaVu Sans"/>
        <a:cs typeface="DejaVu Sans"/>
      </a:minorFont>
    </a:fontScheme>
    <a:fmtScheme>
      <a:fillStyleLst>
        <a:solidFill>
          <a:schemeClr val="phClr"/>
        </a:solidFill>
        <a:solidFill>
          <a:schemeClr val="phClr"/>
        </a:solidFill>
        <a:solidFill>
          <a:schemeClr val="phClr"/>
        </a:solidFill>
      </a:fillStyleLst>
      <a:lnStyleLst>
        <a:ln w="6350" cap="flat" cmpd="sng" algn="ctr">
          <a:prstDash val="solid"/>
          <a:miter/>
        </a:ln>
        <a:ln w="6350" cap="flat" cmpd="sng" algn="ctr">
          <a:prstDash val="solid"/>
          <a:miter/>
        </a:ln>
        <a:ln w="6350" cap="flat" cmpd="sng" algn="ctr">
          <a:prstDash val="solid"/>
          <a:miter/>
        </a:ln>
      </a:lnStyleLst>
      <a:effectStyleLst>
        <a:effectStyle>
          <a:effectLst/>
        </a:effectStyle>
        <a:effectStyle>
          <a:effectLst/>
        </a:effectStyle>
        <a:effectStyle>
          <a:effectLst/>
        </a:effectStyle>
      </a:effectStyleLst>
      <a:bgFillStyleLst>
        <a:solidFill>
          <a:schemeClr val="phClr"/>
        </a:solidFill>
        <a:solidFill>
          <a:schemeClr val="phClr"/>
        </a:solidFill>
        <a:solidFill>
          <a:schemeClr val="phClr"/>
        </a:soli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121</TotalTime>
  <Words>681</Words>
  <Application>Microsoft Office PowerPoint</Application>
  <PresentationFormat>Panorámica</PresentationFormat>
  <Paragraphs>69</Paragraphs>
  <Slides>10</Slides>
  <Notes>7</Notes>
  <HiddenSlides>0</HiddenSlides>
  <MMClips>0</MMClips>
  <ScaleCrop>false</ScaleCrop>
  <HeadingPairs>
    <vt:vector size="6" baseType="variant">
      <vt:variant>
        <vt:lpstr>Fuentes usadas</vt:lpstr>
      </vt:variant>
      <vt:variant>
        <vt:i4>7</vt:i4>
      </vt:variant>
      <vt:variant>
        <vt:lpstr>Tema</vt:lpstr>
      </vt:variant>
      <vt:variant>
        <vt:i4>4</vt:i4>
      </vt:variant>
      <vt:variant>
        <vt:lpstr>Títulos de diapositiva</vt:lpstr>
      </vt:variant>
      <vt:variant>
        <vt:i4>10</vt:i4>
      </vt:variant>
    </vt:vector>
  </HeadingPairs>
  <TitlesOfParts>
    <vt:vector size="21" baseType="lpstr">
      <vt:lpstr>Arial</vt:lpstr>
      <vt:lpstr>Calibri</vt:lpstr>
      <vt:lpstr>Symbol</vt:lpstr>
      <vt:lpstr>Times New Roman</vt:lpstr>
      <vt:lpstr>Ubuntu</vt:lpstr>
      <vt:lpstr>Ubuntu Medium</vt:lpstr>
      <vt:lpstr>Wingdings</vt:lpstr>
      <vt:lpstr>Tema1</vt:lpstr>
      <vt:lpstr>Tema1</vt:lpstr>
      <vt:lpstr>Tema de Office</vt:lpstr>
      <vt:lpstr>1_Tema de Office</vt:lpstr>
      <vt:lpstr>Formación Python</vt:lpstr>
      <vt:lpstr>08</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FIN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Lenguajes de Programación</dc:title>
  <dc:subject/>
  <dc:creator>Ivan Dominguez Rodriguez</dc:creator>
  <dc:description/>
  <cp:lastModifiedBy>Alejandro Vilches</cp:lastModifiedBy>
  <cp:revision>11</cp:revision>
  <dcterms:modified xsi:type="dcterms:W3CDTF">2024-06-16T18:54:13Z</dcterms:modified>
  <dc:language>es-ES</dc:language>
</cp:coreProperties>
</file>